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4"/>
  </p:notesMasterIdLst>
  <p:sldIdLst>
    <p:sldId id="274" r:id="rId5"/>
    <p:sldId id="341" r:id="rId6"/>
    <p:sldId id="307" r:id="rId7"/>
    <p:sldId id="349" r:id="rId8"/>
    <p:sldId id="352" r:id="rId9"/>
    <p:sldId id="312" r:id="rId10"/>
    <p:sldId id="350" r:id="rId11"/>
    <p:sldId id="353" r:id="rId12"/>
    <p:sldId id="356" r:id="rId13"/>
    <p:sldId id="342" r:id="rId14"/>
    <p:sldId id="348" r:id="rId15"/>
    <p:sldId id="343" r:id="rId16"/>
    <p:sldId id="351" r:id="rId17"/>
    <p:sldId id="344" r:id="rId18"/>
    <p:sldId id="345" r:id="rId19"/>
    <p:sldId id="355" r:id="rId20"/>
    <p:sldId id="347" r:id="rId21"/>
    <p:sldId id="346" r:id="rId22"/>
    <p:sldId id="354"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3ECEE5E-BA54-4A10-8E87-46E481D9C84B}" v="5" dt="2024-03-26T17:50:01.02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7129" autoAdjust="0"/>
  </p:normalViewPr>
  <p:slideViewPr>
    <p:cSldViewPr snapToGrid="0">
      <p:cViewPr varScale="1">
        <p:scale>
          <a:sx n="57" d="100"/>
          <a:sy n="57" d="100"/>
        </p:scale>
        <p:origin x="1016"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ata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ata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_rels/data4.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10" Type="http://schemas.openxmlformats.org/officeDocument/2006/relationships/image" Target="../media/image33.svg"/><Relationship Id="rId4" Type="http://schemas.openxmlformats.org/officeDocument/2006/relationships/image" Target="../media/image27.svg"/><Relationship Id="rId9" Type="http://schemas.openxmlformats.org/officeDocument/2006/relationships/image" Target="../media/image32.pn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rawing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_rels/drawing4.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10" Type="http://schemas.openxmlformats.org/officeDocument/2006/relationships/image" Target="../media/image33.svg"/><Relationship Id="rId4" Type="http://schemas.openxmlformats.org/officeDocument/2006/relationships/image" Target="../media/image27.svg"/><Relationship Id="rId9" Type="http://schemas.openxmlformats.org/officeDocument/2006/relationships/image" Target="../media/image32.png"/></Relationships>
</file>

<file path=ppt/diagrams/colors1.xml><?xml version="1.0" encoding="utf-8"?>
<dgm:colorsDef xmlns:dgm="http://schemas.openxmlformats.org/drawingml/2006/diagram" xmlns:a="http://schemas.openxmlformats.org/drawingml/2006/main" uniqueId="urn:microsoft.com/office/officeart/2018/5/colors/Iconchunking_neutralicon_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dgm:fillClrLst>
    <dgm:linClrLst meth="repeat">
      <a:schemeClr val="lt1">
        <a:alpha val="0"/>
      </a:schemeClr>
    </dgm:linClrLst>
    <dgm:effectClrLst/>
    <dgm:txLinClrLst/>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A66772-F185-4D58-B8BB-E9370D7A7A2B}" type="doc">
      <dgm:prSet loTypeId="urn:microsoft.com/office/officeart/2018/5/layout/IconCircleLabelList" loCatId="icon" qsTypeId="urn:microsoft.com/office/officeart/2005/8/quickstyle/simple1" qsCatId="simple" csTypeId="urn:microsoft.com/office/officeart/2018/5/colors/Iconchunking_neutralicon_accent2_2" csCatId="accent2" phldr="1"/>
      <dgm:spPr/>
      <dgm:t>
        <a:bodyPr/>
        <a:lstStyle/>
        <a:p>
          <a:endParaRPr lang="en-US"/>
        </a:p>
      </dgm:t>
    </dgm:pt>
    <dgm:pt modelId="{40FC4FFE-8987-4A26-B7F4-8A516F18ADAE}">
      <dgm:prSet/>
      <dgm:spPr/>
      <dgm:t>
        <a:bodyPr/>
        <a:lstStyle/>
        <a:p>
          <a:pPr>
            <a:lnSpc>
              <a:spcPct val="100000"/>
            </a:lnSpc>
            <a:defRPr cap="all"/>
          </a:pPr>
          <a:r>
            <a:rPr lang="en-US"/>
            <a:t>Identify and use resources that provide high-quality health information</a:t>
          </a:r>
        </a:p>
      </dgm:t>
    </dgm:pt>
    <dgm:pt modelId="{CAD7EF86-FB23-41F6-BF42-040B36DEFDB1}" type="parTrans" cxnId="{C7AD8469-3C68-4AF9-AB82-79B0043AA120}">
      <dgm:prSet/>
      <dgm:spPr/>
      <dgm:t>
        <a:bodyPr/>
        <a:lstStyle/>
        <a:p>
          <a:endParaRPr lang="en-US"/>
        </a:p>
      </dgm:t>
    </dgm:pt>
    <dgm:pt modelId="{5B62599A-5C9B-48E7-896E-EA782AC60C8B}" type="sibTrans" cxnId="{C7AD8469-3C68-4AF9-AB82-79B0043AA120}">
      <dgm:prSet/>
      <dgm:spPr/>
      <dgm:t>
        <a:bodyPr/>
        <a:lstStyle/>
        <a:p>
          <a:endParaRPr lang="en-US"/>
        </a:p>
      </dgm:t>
    </dgm:pt>
    <dgm:pt modelId="{49225C73-1633-42F1-AB3B-7CB183E5F8B8}">
      <dgm:prSet/>
      <dgm:spPr/>
      <dgm:t>
        <a:bodyPr/>
        <a:lstStyle/>
        <a:p>
          <a:pPr>
            <a:lnSpc>
              <a:spcPct val="100000"/>
            </a:lnSpc>
            <a:defRPr cap="all"/>
          </a:pPr>
          <a:r>
            <a:rPr lang="en-US"/>
            <a:t>Identify an example of a reputable source for health information.</a:t>
          </a:r>
        </a:p>
      </dgm:t>
    </dgm:pt>
    <dgm:pt modelId="{1A0E2090-1D4F-438A-8766-B6030CE01ADD}" type="parTrans" cxnId="{A9154303-8225-4248-91DC-1B0156A35F07}">
      <dgm:prSet/>
      <dgm:spPr/>
      <dgm:t>
        <a:bodyPr/>
        <a:lstStyle/>
        <a:p>
          <a:endParaRPr lang="en-US"/>
        </a:p>
      </dgm:t>
    </dgm:pt>
    <dgm:pt modelId="{9646853A-8964-4519-A5B1-0B7D18B2983D}" type="sibTrans" cxnId="{A9154303-8225-4248-91DC-1B0156A35F07}">
      <dgm:prSet/>
      <dgm:spPr/>
      <dgm:t>
        <a:bodyPr/>
        <a:lstStyle/>
        <a:p>
          <a:endParaRPr lang="en-US"/>
        </a:p>
      </dgm:t>
    </dgm:pt>
    <dgm:pt modelId="{1C383F32-22E8-4F62-A3E0-BDC3D5F48992}">
      <dgm:prSet/>
      <dgm:spPr/>
      <dgm:t>
        <a:bodyPr/>
        <a:lstStyle/>
        <a:p>
          <a:pPr>
            <a:lnSpc>
              <a:spcPct val="100000"/>
            </a:lnSpc>
            <a:defRPr cap="all"/>
          </a:pPr>
          <a:r>
            <a:rPr lang="en-US"/>
            <a:t>Describe how various sources of information influence personal health behaviors</a:t>
          </a:r>
        </a:p>
      </dgm:t>
    </dgm:pt>
    <dgm:pt modelId="{A7920A2F-3244-4159-AF04-6A1D38B7B317}" type="parTrans" cxnId="{C4CCE57E-E871-46D6-BAD5-880252C95D22}">
      <dgm:prSet/>
      <dgm:spPr/>
      <dgm:t>
        <a:bodyPr/>
        <a:lstStyle/>
        <a:p>
          <a:endParaRPr lang="en-US"/>
        </a:p>
      </dgm:t>
    </dgm:pt>
    <dgm:pt modelId="{8500F72A-2C6D-4FDF-9C1D-CA691380EB0B}" type="sibTrans" cxnId="{C4CCE57E-E871-46D6-BAD5-880252C95D22}">
      <dgm:prSet/>
      <dgm:spPr/>
      <dgm:t>
        <a:bodyPr/>
        <a:lstStyle/>
        <a:p>
          <a:endParaRPr lang="en-US"/>
        </a:p>
      </dgm:t>
    </dgm:pt>
    <dgm:pt modelId="{50B3CE7C-E10B-4E23-BD93-03664997C932}" type="pres">
      <dgm:prSet presAssocID="{01A66772-F185-4D58-B8BB-E9370D7A7A2B}" presName="root" presStyleCnt="0">
        <dgm:presLayoutVars>
          <dgm:dir/>
          <dgm:resizeHandles val="exact"/>
        </dgm:presLayoutVars>
      </dgm:prSet>
      <dgm:spPr/>
    </dgm:pt>
    <dgm:pt modelId="{DE9CE479-E4AE-4283-AEF1-10C1535B4324}" type="pres">
      <dgm:prSet presAssocID="{40FC4FFE-8987-4A26-B7F4-8A516F18ADAE}" presName="compNode" presStyleCnt="0"/>
      <dgm:spPr/>
    </dgm:pt>
    <dgm:pt modelId="{B59FCF02-CAD2-4D6F-9542-AD86711168CA}" type="pres">
      <dgm:prSet presAssocID="{40FC4FFE-8987-4A26-B7F4-8A516F18ADAE}" presName="iconBgRect" presStyleLbl="bgShp" presStyleIdx="0" presStyleCnt="3"/>
      <dgm:spPr>
        <a:solidFill>
          <a:schemeClr val="accent1"/>
        </a:solidFill>
      </dgm:spPr>
    </dgm:pt>
    <dgm:pt modelId="{7C175B98-93F4-4D7C-BB95-1514AB879CD5}" type="pres">
      <dgm:prSet presAssocID="{40FC4FFE-8987-4A26-B7F4-8A516F18ADAE}" presName="iconRect" presStyleLbl="node1" presStyleIdx="0" presStyleCnt="3"/>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Dog"/>
        </a:ext>
      </dgm:extLst>
    </dgm:pt>
    <dgm:pt modelId="{677A3090-5F01-43FD-9FA6-C0420AD80FD6}" type="pres">
      <dgm:prSet presAssocID="{40FC4FFE-8987-4A26-B7F4-8A516F18ADAE}" presName="spaceRect" presStyleCnt="0"/>
      <dgm:spPr/>
    </dgm:pt>
    <dgm:pt modelId="{127117FB-F8A7-4A20-A8A7-EC686DDC76D0}" type="pres">
      <dgm:prSet presAssocID="{40FC4FFE-8987-4A26-B7F4-8A516F18ADAE}" presName="textRect" presStyleLbl="revTx" presStyleIdx="0" presStyleCnt="3">
        <dgm:presLayoutVars>
          <dgm:chMax val="1"/>
          <dgm:chPref val="1"/>
        </dgm:presLayoutVars>
      </dgm:prSet>
      <dgm:spPr/>
    </dgm:pt>
    <dgm:pt modelId="{FD1EED9C-83D3-41AD-A09B-D3B36354168F}" type="pres">
      <dgm:prSet presAssocID="{5B62599A-5C9B-48E7-896E-EA782AC60C8B}" presName="sibTrans" presStyleCnt="0"/>
      <dgm:spPr/>
    </dgm:pt>
    <dgm:pt modelId="{C998AB0A-577D-44AA-A068-F634DDE7BD47}" type="pres">
      <dgm:prSet presAssocID="{49225C73-1633-42F1-AB3B-7CB183E5F8B8}" presName="compNode" presStyleCnt="0"/>
      <dgm:spPr/>
    </dgm:pt>
    <dgm:pt modelId="{BCD8CDD9-0C56-4401-ADB1-8B48DAB2C96F}" type="pres">
      <dgm:prSet presAssocID="{49225C73-1633-42F1-AB3B-7CB183E5F8B8}" presName="iconBgRect" presStyleLbl="bgShp" presStyleIdx="1" presStyleCnt="3"/>
      <dgm:spPr>
        <a:solidFill>
          <a:schemeClr val="accent1"/>
        </a:solidFill>
      </dgm:spPr>
    </dgm:pt>
    <dgm:pt modelId="{DB4CA7C4-FCA1-4127-B20A-2A5C031A3CF4}" type="pres">
      <dgm:prSet presAssocID="{49225C73-1633-42F1-AB3B-7CB183E5F8B8}"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Paw prints"/>
        </a:ext>
      </dgm:extLst>
    </dgm:pt>
    <dgm:pt modelId="{9B0C8FBF-0BDD-48A5-967E-F3FE71659F6A}" type="pres">
      <dgm:prSet presAssocID="{49225C73-1633-42F1-AB3B-7CB183E5F8B8}" presName="spaceRect" presStyleCnt="0"/>
      <dgm:spPr/>
    </dgm:pt>
    <dgm:pt modelId="{7E6FE37A-5DB0-4899-9FCB-0CE39BC185F8}" type="pres">
      <dgm:prSet presAssocID="{49225C73-1633-42F1-AB3B-7CB183E5F8B8}" presName="textRect" presStyleLbl="revTx" presStyleIdx="1" presStyleCnt="3">
        <dgm:presLayoutVars>
          <dgm:chMax val="1"/>
          <dgm:chPref val="1"/>
        </dgm:presLayoutVars>
      </dgm:prSet>
      <dgm:spPr/>
    </dgm:pt>
    <dgm:pt modelId="{5A266296-0042-402F-92EF-D59AB148E92E}" type="pres">
      <dgm:prSet presAssocID="{9646853A-8964-4519-A5B1-0B7D18B2983D}" presName="sibTrans" presStyleCnt="0"/>
      <dgm:spPr/>
    </dgm:pt>
    <dgm:pt modelId="{ECFA770B-DE2C-4683-A038-58D0FE44BC27}" type="pres">
      <dgm:prSet presAssocID="{1C383F32-22E8-4F62-A3E0-BDC3D5F48992}" presName="compNode" presStyleCnt="0"/>
      <dgm:spPr/>
    </dgm:pt>
    <dgm:pt modelId="{FF93E135-77D6-48A0-8871-9BC93D705D06}" type="pres">
      <dgm:prSet presAssocID="{1C383F32-22E8-4F62-A3E0-BDC3D5F48992}" presName="iconBgRect" presStyleLbl="bgShp" presStyleIdx="2" presStyleCnt="3"/>
      <dgm:spPr>
        <a:solidFill>
          <a:schemeClr val="accent1"/>
        </a:solidFill>
      </dgm:spPr>
    </dgm:pt>
    <dgm:pt modelId="{39509775-983E-4110-B989-EE2CD6514BE0}" type="pres">
      <dgm:prSet presAssocID="{1C383F32-22E8-4F62-A3E0-BDC3D5F48992}" presName="iconRect" presStyleLbl="node1" presStyleIdx="2" presStyleCnt="3"/>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Veterinarian"/>
        </a:ext>
      </dgm:extLst>
    </dgm:pt>
    <dgm:pt modelId="{493B43B2-705C-4AE5-8A77-D8DEEDA1B5CF}" type="pres">
      <dgm:prSet presAssocID="{1C383F32-22E8-4F62-A3E0-BDC3D5F48992}" presName="spaceRect" presStyleCnt="0"/>
      <dgm:spPr/>
    </dgm:pt>
    <dgm:pt modelId="{1AEDC777-00B3-41D7-9AE1-23D741E941C3}" type="pres">
      <dgm:prSet presAssocID="{1C383F32-22E8-4F62-A3E0-BDC3D5F48992}" presName="textRect" presStyleLbl="revTx" presStyleIdx="2" presStyleCnt="3">
        <dgm:presLayoutVars>
          <dgm:chMax val="1"/>
          <dgm:chPref val="1"/>
        </dgm:presLayoutVars>
      </dgm:prSet>
      <dgm:spPr/>
    </dgm:pt>
  </dgm:ptLst>
  <dgm:cxnLst>
    <dgm:cxn modelId="{A9154303-8225-4248-91DC-1B0156A35F07}" srcId="{01A66772-F185-4D58-B8BB-E9370D7A7A2B}" destId="{49225C73-1633-42F1-AB3B-7CB183E5F8B8}" srcOrd="1" destOrd="0" parTransId="{1A0E2090-1D4F-438A-8766-B6030CE01ADD}" sibTransId="{9646853A-8964-4519-A5B1-0B7D18B2983D}"/>
    <dgm:cxn modelId="{7A710F69-5154-4855-ACF5-BC7C1BF85A80}" type="presOf" srcId="{49225C73-1633-42F1-AB3B-7CB183E5F8B8}" destId="{7E6FE37A-5DB0-4899-9FCB-0CE39BC185F8}" srcOrd="0" destOrd="0" presId="urn:microsoft.com/office/officeart/2018/5/layout/IconCircleLabelList"/>
    <dgm:cxn modelId="{C7AD8469-3C68-4AF9-AB82-79B0043AA120}" srcId="{01A66772-F185-4D58-B8BB-E9370D7A7A2B}" destId="{40FC4FFE-8987-4A26-B7F4-8A516F18ADAE}" srcOrd="0" destOrd="0" parTransId="{CAD7EF86-FB23-41F6-BF42-040B36DEFDB1}" sibTransId="{5B62599A-5C9B-48E7-896E-EA782AC60C8B}"/>
    <dgm:cxn modelId="{676D3A6A-6EA7-4483-BB12-0BD4A7D7AF9D}" type="presOf" srcId="{01A66772-F185-4D58-B8BB-E9370D7A7A2B}" destId="{50B3CE7C-E10B-4E23-BD93-03664997C932}" srcOrd="0" destOrd="0" presId="urn:microsoft.com/office/officeart/2018/5/layout/IconCircleLabelList"/>
    <dgm:cxn modelId="{1496FC70-DB8B-48D4-98DE-DD2856E389EE}" type="presOf" srcId="{1C383F32-22E8-4F62-A3E0-BDC3D5F48992}" destId="{1AEDC777-00B3-41D7-9AE1-23D741E941C3}" srcOrd="0" destOrd="0" presId="urn:microsoft.com/office/officeart/2018/5/layout/IconCircleLabelList"/>
    <dgm:cxn modelId="{C4CCE57E-E871-46D6-BAD5-880252C95D22}" srcId="{01A66772-F185-4D58-B8BB-E9370D7A7A2B}" destId="{1C383F32-22E8-4F62-A3E0-BDC3D5F48992}" srcOrd="2" destOrd="0" parTransId="{A7920A2F-3244-4159-AF04-6A1D38B7B317}" sibTransId="{8500F72A-2C6D-4FDF-9C1D-CA691380EB0B}"/>
    <dgm:cxn modelId="{355227E3-55E0-4343-BC8D-FC0EB1694F48}" type="presOf" srcId="{40FC4FFE-8987-4A26-B7F4-8A516F18ADAE}" destId="{127117FB-F8A7-4A20-A8A7-EC686DDC76D0}" srcOrd="0" destOrd="0" presId="urn:microsoft.com/office/officeart/2018/5/layout/IconCircleLabelList"/>
    <dgm:cxn modelId="{555498CB-3ED1-404E-A25F-EB243EFC5FB1}" type="presParOf" srcId="{50B3CE7C-E10B-4E23-BD93-03664997C932}" destId="{DE9CE479-E4AE-4283-AEF1-10C1535B4324}" srcOrd="0" destOrd="0" presId="urn:microsoft.com/office/officeart/2018/5/layout/IconCircleLabelList"/>
    <dgm:cxn modelId="{11F12D49-CD08-4D50-BD13-3ECBC3A476A4}" type="presParOf" srcId="{DE9CE479-E4AE-4283-AEF1-10C1535B4324}" destId="{B59FCF02-CAD2-4D6F-9542-AD86711168CA}" srcOrd="0" destOrd="0" presId="urn:microsoft.com/office/officeart/2018/5/layout/IconCircleLabelList"/>
    <dgm:cxn modelId="{F443A659-540B-487B-97F9-49219CF60D6B}" type="presParOf" srcId="{DE9CE479-E4AE-4283-AEF1-10C1535B4324}" destId="{7C175B98-93F4-4D7C-BB95-1514AB879CD5}" srcOrd="1" destOrd="0" presId="urn:microsoft.com/office/officeart/2018/5/layout/IconCircleLabelList"/>
    <dgm:cxn modelId="{A503D7AB-7D64-4163-93B5-1CEEDAE81823}" type="presParOf" srcId="{DE9CE479-E4AE-4283-AEF1-10C1535B4324}" destId="{677A3090-5F01-43FD-9FA6-C0420AD80FD6}" srcOrd="2" destOrd="0" presId="urn:microsoft.com/office/officeart/2018/5/layout/IconCircleLabelList"/>
    <dgm:cxn modelId="{780188ED-7DCE-45BB-B6AF-91BE48969612}" type="presParOf" srcId="{DE9CE479-E4AE-4283-AEF1-10C1535B4324}" destId="{127117FB-F8A7-4A20-A8A7-EC686DDC76D0}" srcOrd="3" destOrd="0" presId="urn:microsoft.com/office/officeart/2018/5/layout/IconCircleLabelList"/>
    <dgm:cxn modelId="{155719F8-A89B-4E96-BC49-C48BC717F480}" type="presParOf" srcId="{50B3CE7C-E10B-4E23-BD93-03664997C932}" destId="{FD1EED9C-83D3-41AD-A09B-D3B36354168F}" srcOrd="1" destOrd="0" presId="urn:microsoft.com/office/officeart/2018/5/layout/IconCircleLabelList"/>
    <dgm:cxn modelId="{2772E199-56B0-4310-A55E-67D00CA3E59E}" type="presParOf" srcId="{50B3CE7C-E10B-4E23-BD93-03664997C932}" destId="{C998AB0A-577D-44AA-A068-F634DDE7BD47}" srcOrd="2" destOrd="0" presId="urn:microsoft.com/office/officeart/2018/5/layout/IconCircleLabelList"/>
    <dgm:cxn modelId="{4E351D18-D97F-4B92-A608-2E9600B91C28}" type="presParOf" srcId="{C998AB0A-577D-44AA-A068-F634DDE7BD47}" destId="{BCD8CDD9-0C56-4401-ADB1-8B48DAB2C96F}" srcOrd="0" destOrd="0" presId="urn:microsoft.com/office/officeart/2018/5/layout/IconCircleLabelList"/>
    <dgm:cxn modelId="{B3DC724C-4569-4E9D-BD5A-49E4CD991FD0}" type="presParOf" srcId="{C998AB0A-577D-44AA-A068-F634DDE7BD47}" destId="{DB4CA7C4-FCA1-4127-B20A-2A5C031A3CF4}" srcOrd="1" destOrd="0" presId="urn:microsoft.com/office/officeart/2018/5/layout/IconCircleLabelList"/>
    <dgm:cxn modelId="{AD1AB552-CCE0-4911-BB9E-5D4A60B21F4F}" type="presParOf" srcId="{C998AB0A-577D-44AA-A068-F634DDE7BD47}" destId="{9B0C8FBF-0BDD-48A5-967E-F3FE71659F6A}" srcOrd="2" destOrd="0" presId="urn:microsoft.com/office/officeart/2018/5/layout/IconCircleLabelList"/>
    <dgm:cxn modelId="{8558F796-2D01-40FE-A21A-7530EEBC3BC3}" type="presParOf" srcId="{C998AB0A-577D-44AA-A068-F634DDE7BD47}" destId="{7E6FE37A-5DB0-4899-9FCB-0CE39BC185F8}" srcOrd="3" destOrd="0" presId="urn:microsoft.com/office/officeart/2018/5/layout/IconCircleLabelList"/>
    <dgm:cxn modelId="{1532E2BE-82E9-40A4-A6F7-40B60FC879AE}" type="presParOf" srcId="{50B3CE7C-E10B-4E23-BD93-03664997C932}" destId="{5A266296-0042-402F-92EF-D59AB148E92E}" srcOrd="3" destOrd="0" presId="urn:microsoft.com/office/officeart/2018/5/layout/IconCircleLabelList"/>
    <dgm:cxn modelId="{3A7F4DB9-1469-4F58-B633-24B7EEE084D1}" type="presParOf" srcId="{50B3CE7C-E10B-4E23-BD93-03664997C932}" destId="{ECFA770B-DE2C-4683-A038-58D0FE44BC27}" srcOrd="4" destOrd="0" presId="urn:microsoft.com/office/officeart/2018/5/layout/IconCircleLabelList"/>
    <dgm:cxn modelId="{91311827-CDAC-4BA8-B4A3-117AFD1CEE2D}" type="presParOf" srcId="{ECFA770B-DE2C-4683-A038-58D0FE44BC27}" destId="{FF93E135-77D6-48A0-8871-9BC93D705D06}" srcOrd="0" destOrd="0" presId="urn:microsoft.com/office/officeart/2018/5/layout/IconCircleLabelList"/>
    <dgm:cxn modelId="{83B7CA40-11B7-4507-8422-A40F02D469B2}" type="presParOf" srcId="{ECFA770B-DE2C-4683-A038-58D0FE44BC27}" destId="{39509775-983E-4110-B989-EE2CD6514BE0}" srcOrd="1" destOrd="0" presId="urn:microsoft.com/office/officeart/2018/5/layout/IconCircleLabelList"/>
    <dgm:cxn modelId="{A44BB251-01EB-4DEF-A28C-6D495183E4DC}" type="presParOf" srcId="{ECFA770B-DE2C-4683-A038-58D0FE44BC27}" destId="{493B43B2-705C-4AE5-8A77-D8DEEDA1B5CF}" srcOrd="2" destOrd="0" presId="urn:microsoft.com/office/officeart/2018/5/layout/IconCircleLabelList"/>
    <dgm:cxn modelId="{1EFA52DF-3C80-4DAA-BED6-AFE2F81796B2}" type="presParOf" srcId="{ECFA770B-DE2C-4683-A038-58D0FE44BC27}" destId="{1AEDC777-00B3-41D7-9AE1-23D741E941C3}"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B38FF8F-1F0A-4BAD-AF74-470589D51E39}"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984AC8A0-90F8-4B99-8BB7-AB92165D4169}">
      <dgm:prSet/>
      <dgm:spPr/>
      <dgm:t>
        <a:bodyPr/>
        <a:lstStyle/>
        <a:p>
          <a:pPr>
            <a:lnSpc>
              <a:spcPct val="100000"/>
            </a:lnSpc>
          </a:pPr>
          <a:r>
            <a:rPr lang="en-US"/>
            <a:t>Obtain—how to access health data</a:t>
          </a:r>
        </a:p>
      </dgm:t>
    </dgm:pt>
    <dgm:pt modelId="{9692D268-45FA-49E8-B7D0-1A9583D51E2E}" type="parTrans" cxnId="{623E094C-02F8-451B-91BA-56835BF37ABC}">
      <dgm:prSet/>
      <dgm:spPr/>
      <dgm:t>
        <a:bodyPr/>
        <a:lstStyle/>
        <a:p>
          <a:endParaRPr lang="en-US"/>
        </a:p>
      </dgm:t>
    </dgm:pt>
    <dgm:pt modelId="{012955C4-AD72-44BD-AF26-484BE697A8E9}" type="sibTrans" cxnId="{623E094C-02F8-451B-91BA-56835BF37ABC}">
      <dgm:prSet/>
      <dgm:spPr/>
      <dgm:t>
        <a:bodyPr/>
        <a:lstStyle/>
        <a:p>
          <a:endParaRPr lang="en-US"/>
        </a:p>
      </dgm:t>
    </dgm:pt>
    <dgm:pt modelId="{81B5A5DF-7AF4-4983-8EA6-68F21FD26D1B}">
      <dgm:prSet/>
      <dgm:spPr/>
      <dgm:t>
        <a:bodyPr/>
        <a:lstStyle/>
        <a:p>
          <a:pPr>
            <a:lnSpc>
              <a:spcPct val="100000"/>
            </a:lnSpc>
          </a:pPr>
          <a:r>
            <a:rPr lang="en-US"/>
            <a:t>Process—how to read and interpret health data</a:t>
          </a:r>
        </a:p>
      </dgm:t>
    </dgm:pt>
    <dgm:pt modelId="{A5866BC1-1711-47EB-9741-6AB216012DCB}" type="parTrans" cxnId="{103C6372-36EF-4B14-B9F4-0E4B1A2A4CD3}">
      <dgm:prSet/>
      <dgm:spPr/>
      <dgm:t>
        <a:bodyPr/>
        <a:lstStyle/>
        <a:p>
          <a:endParaRPr lang="en-US"/>
        </a:p>
      </dgm:t>
    </dgm:pt>
    <dgm:pt modelId="{C883CB0B-30D4-438E-8B88-636D9964233A}" type="sibTrans" cxnId="{103C6372-36EF-4B14-B9F4-0E4B1A2A4CD3}">
      <dgm:prSet/>
      <dgm:spPr/>
      <dgm:t>
        <a:bodyPr/>
        <a:lstStyle/>
        <a:p>
          <a:endParaRPr lang="en-US"/>
        </a:p>
      </dgm:t>
    </dgm:pt>
    <dgm:pt modelId="{3009E67D-24BE-48B8-AADA-C82D562EF447}">
      <dgm:prSet/>
      <dgm:spPr/>
      <dgm:t>
        <a:bodyPr/>
        <a:lstStyle/>
        <a:p>
          <a:pPr>
            <a:lnSpc>
              <a:spcPct val="100000"/>
            </a:lnSpc>
          </a:pPr>
          <a:r>
            <a:rPr lang="en-US"/>
            <a:t>Understand—how to know what to do with health data</a:t>
          </a:r>
        </a:p>
      </dgm:t>
    </dgm:pt>
    <dgm:pt modelId="{A83B40FD-3C99-43C6-97E2-90F069D40C3A}" type="parTrans" cxnId="{F9433ED2-CEE3-481C-BBF5-2CC49142AC00}">
      <dgm:prSet/>
      <dgm:spPr/>
      <dgm:t>
        <a:bodyPr/>
        <a:lstStyle/>
        <a:p>
          <a:endParaRPr lang="en-US"/>
        </a:p>
      </dgm:t>
    </dgm:pt>
    <dgm:pt modelId="{2C633966-EA2F-4EA9-9A0D-8EC6A3FA896B}" type="sibTrans" cxnId="{F9433ED2-CEE3-481C-BBF5-2CC49142AC00}">
      <dgm:prSet/>
      <dgm:spPr/>
      <dgm:t>
        <a:bodyPr/>
        <a:lstStyle/>
        <a:p>
          <a:endParaRPr lang="en-US"/>
        </a:p>
      </dgm:t>
    </dgm:pt>
    <dgm:pt modelId="{3A9C63B4-BE00-44B8-BC1E-9FE275F18413}" type="pres">
      <dgm:prSet presAssocID="{DB38FF8F-1F0A-4BAD-AF74-470589D51E39}" presName="root" presStyleCnt="0">
        <dgm:presLayoutVars>
          <dgm:dir/>
          <dgm:resizeHandles val="exact"/>
        </dgm:presLayoutVars>
      </dgm:prSet>
      <dgm:spPr/>
    </dgm:pt>
    <dgm:pt modelId="{C16D4002-84B6-4A88-8A9A-C8594CB2E6C8}" type="pres">
      <dgm:prSet presAssocID="{984AC8A0-90F8-4B99-8BB7-AB92165D4169}" presName="compNode" presStyleCnt="0"/>
      <dgm:spPr/>
    </dgm:pt>
    <dgm:pt modelId="{EC321AEA-C8AC-4552-83DD-6D5863CB11D5}" type="pres">
      <dgm:prSet presAssocID="{984AC8A0-90F8-4B99-8BB7-AB92165D4169}" presName="bgRect" presStyleLbl="bgShp" presStyleIdx="0" presStyleCnt="3"/>
      <dgm:spPr/>
    </dgm:pt>
    <dgm:pt modelId="{33FF07A9-466E-40FA-A452-CE0AADC84B2D}" type="pres">
      <dgm:prSet presAssocID="{984AC8A0-90F8-4B99-8BB7-AB92165D4169}"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Heartbeat"/>
        </a:ext>
      </dgm:extLst>
    </dgm:pt>
    <dgm:pt modelId="{B25D0656-ABED-45AF-8D1C-C75F67697EB8}" type="pres">
      <dgm:prSet presAssocID="{984AC8A0-90F8-4B99-8BB7-AB92165D4169}" presName="spaceRect" presStyleCnt="0"/>
      <dgm:spPr/>
    </dgm:pt>
    <dgm:pt modelId="{B40BB9EE-90B0-47BC-AA50-E234300D1009}" type="pres">
      <dgm:prSet presAssocID="{984AC8A0-90F8-4B99-8BB7-AB92165D4169}" presName="parTx" presStyleLbl="revTx" presStyleIdx="0" presStyleCnt="3">
        <dgm:presLayoutVars>
          <dgm:chMax val="0"/>
          <dgm:chPref val="0"/>
        </dgm:presLayoutVars>
      </dgm:prSet>
      <dgm:spPr/>
    </dgm:pt>
    <dgm:pt modelId="{90124D23-B9E4-4F4C-8BDD-A65DCB40CFDA}" type="pres">
      <dgm:prSet presAssocID="{012955C4-AD72-44BD-AF26-484BE697A8E9}" presName="sibTrans" presStyleCnt="0"/>
      <dgm:spPr/>
    </dgm:pt>
    <dgm:pt modelId="{22E3FAF7-B3C5-4DEC-A94C-C87DD4DFFE4A}" type="pres">
      <dgm:prSet presAssocID="{81B5A5DF-7AF4-4983-8EA6-68F21FD26D1B}" presName="compNode" presStyleCnt="0"/>
      <dgm:spPr/>
    </dgm:pt>
    <dgm:pt modelId="{616A2856-23B8-4789-BC3B-9B69938E9539}" type="pres">
      <dgm:prSet presAssocID="{81B5A5DF-7AF4-4983-8EA6-68F21FD26D1B}" presName="bgRect" presStyleLbl="bgShp" presStyleIdx="1" presStyleCnt="3"/>
      <dgm:spPr/>
    </dgm:pt>
    <dgm:pt modelId="{8D501C43-32E7-484F-9AC2-C8635A33E381}" type="pres">
      <dgm:prSet presAssocID="{81B5A5DF-7AF4-4983-8EA6-68F21FD26D1B}"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Statistics"/>
        </a:ext>
      </dgm:extLst>
    </dgm:pt>
    <dgm:pt modelId="{042B823B-CB54-42FF-90CC-0B335373B2AF}" type="pres">
      <dgm:prSet presAssocID="{81B5A5DF-7AF4-4983-8EA6-68F21FD26D1B}" presName="spaceRect" presStyleCnt="0"/>
      <dgm:spPr/>
    </dgm:pt>
    <dgm:pt modelId="{3D68FB54-171C-41D1-A8D6-BFA7D4A11423}" type="pres">
      <dgm:prSet presAssocID="{81B5A5DF-7AF4-4983-8EA6-68F21FD26D1B}" presName="parTx" presStyleLbl="revTx" presStyleIdx="1" presStyleCnt="3">
        <dgm:presLayoutVars>
          <dgm:chMax val="0"/>
          <dgm:chPref val="0"/>
        </dgm:presLayoutVars>
      </dgm:prSet>
      <dgm:spPr/>
    </dgm:pt>
    <dgm:pt modelId="{A92A110F-6183-4F93-86A8-079C74CBFE99}" type="pres">
      <dgm:prSet presAssocID="{C883CB0B-30D4-438E-8B88-636D9964233A}" presName="sibTrans" presStyleCnt="0"/>
      <dgm:spPr/>
    </dgm:pt>
    <dgm:pt modelId="{E17FA627-57F7-4715-827E-EBE0BD9F0942}" type="pres">
      <dgm:prSet presAssocID="{3009E67D-24BE-48B8-AADA-C82D562EF447}" presName="compNode" presStyleCnt="0"/>
      <dgm:spPr/>
    </dgm:pt>
    <dgm:pt modelId="{927C8E2D-3BD6-4997-AE60-84BA18485204}" type="pres">
      <dgm:prSet presAssocID="{3009E67D-24BE-48B8-AADA-C82D562EF447}" presName="bgRect" presStyleLbl="bgShp" presStyleIdx="2" presStyleCnt="3"/>
      <dgm:spPr/>
    </dgm:pt>
    <dgm:pt modelId="{2D7D217F-79E5-4288-B4F5-FD3C2572F65E}" type="pres">
      <dgm:prSet presAssocID="{3009E67D-24BE-48B8-AADA-C82D562EF447}"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Person with Idea"/>
        </a:ext>
      </dgm:extLst>
    </dgm:pt>
    <dgm:pt modelId="{14688655-665C-44F5-ADA0-322737B0520C}" type="pres">
      <dgm:prSet presAssocID="{3009E67D-24BE-48B8-AADA-C82D562EF447}" presName="spaceRect" presStyleCnt="0"/>
      <dgm:spPr/>
    </dgm:pt>
    <dgm:pt modelId="{BB1A55CD-9BCB-471D-87C2-C6637F0B00CF}" type="pres">
      <dgm:prSet presAssocID="{3009E67D-24BE-48B8-AADA-C82D562EF447}" presName="parTx" presStyleLbl="revTx" presStyleIdx="2" presStyleCnt="3">
        <dgm:presLayoutVars>
          <dgm:chMax val="0"/>
          <dgm:chPref val="0"/>
        </dgm:presLayoutVars>
      </dgm:prSet>
      <dgm:spPr/>
    </dgm:pt>
  </dgm:ptLst>
  <dgm:cxnLst>
    <dgm:cxn modelId="{2431DC25-D86D-4DA5-A53E-AFCE6898A847}" type="presOf" srcId="{81B5A5DF-7AF4-4983-8EA6-68F21FD26D1B}" destId="{3D68FB54-171C-41D1-A8D6-BFA7D4A11423}" srcOrd="0" destOrd="0" presId="urn:microsoft.com/office/officeart/2018/2/layout/IconVerticalSolidList"/>
    <dgm:cxn modelId="{46A0252A-908C-4237-9916-7E980DAEDE40}" type="presOf" srcId="{3009E67D-24BE-48B8-AADA-C82D562EF447}" destId="{BB1A55CD-9BCB-471D-87C2-C6637F0B00CF}" srcOrd="0" destOrd="0" presId="urn:microsoft.com/office/officeart/2018/2/layout/IconVerticalSolidList"/>
    <dgm:cxn modelId="{623E094C-02F8-451B-91BA-56835BF37ABC}" srcId="{DB38FF8F-1F0A-4BAD-AF74-470589D51E39}" destId="{984AC8A0-90F8-4B99-8BB7-AB92165D4169}" srcOrd="0" destOrd="0" parTransId="{9692D268-45FA-49E8-B7D0-1A9583D51E2E}" sibTransId="{012955C4-AD72-44BD-AF26-484BE697A8E9}"/>
    <dgm:cxn modelId="{103C6372-36EF-4B14-B9F4-0E4B1A2A4CD3}" srcId="{DB38FF8F-1F0A-4BAD-AF74-470589D51E39}" destId="{81B5A5DF-7AF4-4983-8EA6-68F21FD26D1B}" srcOrd="1" destOrd="0" parTransId="{A5866BC1-1711-47EB-9741-6AB216012DCB}" sibTransId="{C883CB0B-30D4-438E-8B88-636D9964233A}"/>
    <dgm:cxn modelId="{A6B1778F-BF81-46C8-A417-A6292781E49F}" type="presOf" srcId="{984AC8A0-90F8-4B99-8BB7-AB92165D4169}" destId="{B40BB9EE-90B0-47BC-AA50-E234300D1009}" srcOrd="0" destOrd="0" presId="urn:microsoft.com/office/officeart/2018/2/layout/IconVerticalSolidList"/>
    <dgm:cxn modelId="{00C1BDA5-3207-4300-B4EB-70FB51D84F9E}" type="presOf" srcId="{DB38FF8F-1F0A-4BAD-AF74-470589D51E39}" destId="{3A9C63B4-BE00-44B8-BC1E-9FE275F18413}" srcOrd="0" destOrd="0" presId="urn:microsoft.com/office/officeart/2018/2/layout/IconVerticalSolidList"/>
    <dgm:cxn modelId="{F9433ED2-CEE3-481C-BBF5-2CC49142AC00}" srcId="{DB38FF8F-1F0A-4BAD-AF74-470589D51E39}" destId="{3009E67D-24BE-48B8-AADA-C82D562EF447}" srcOrd="2" destOrd="0" parTransId="{A83B40FD-3C99-43C6-97E2-90F069D40C3A}" sibTransId="{2C633966-EA2F-4EA9-9A0D-8EC6A3FA896B}"/>
    <dgm:cxn modelId="{78D79231-B94F-492B-897C-1189059159DF}" type="presParOf" srcId="{3A9C63B4-BE00-44B8-BC1E-9FE275F18413}" destId="{C16D4002-84B6-4A88-8A9A-C8594CB2E6C8}" srcOrd="0" destOrd="0" presId="urn:microsoft.com/office/officeart/2018/2/layout/IconVerticalSolidList"/>
    <dgm:cxn modelId="{1277DF31-6C4F-499F-A912-8CC0586F4ABE}" type="presParOf" srcId="{C16D4002-84B6-4A88-8A9A-C8594CB2E6C8}" destId="{EC321AEA-C8AC-4552-83DD-6D5863CB11D5}" srcOrd="0" destOrd="0" presId="urn:microsoft.com/office/officeart/2018/2/layout/IconVerticalSolidList"/>
    <dgm:cxn modelId="{F1013DB5-C9E3-4DD9-89E4-00EBC7BD7D60}" type="presParOf" srcId="{C16D4002-84B6-4A88-8A9A-C8594CB2E6C8}" destId="{33FF07A9-466E-40FA-A452-CE0AADC84B2D}" srcOrd="1" destOrd="0" presId="urn:microsoft.com/office/officeart/2018/2/layout/IconVerticalSolidList"/>
    <dgm:cxn modelId="{42D3A92E-A09A-40BB-99F7-0274EC9AA955}" type="presParOf" srcId="{C16D4002-84B6-4A88-8A9A-C8594CB2E6C8}" destId="{B25D0656-ABED-45AF-8D1C-C75F67697EB8}" srcOrd="2" destOrd="0" presId="urn:microsoft.com/office/officeart/2018/2/layout/IconVerticalSolidList"/>
    <dgm:cxn modelId="{AB1A01B7-41AE-46D0-A4E7-2D3108F3EA24}" type="presParOf" srcId="{C16D4002-84B6-4A88-8A9A-C8594CB2E6C8}" destId="{B40BB9EE-90B0-47BC-AA50-E234300D1009}" srcOrd="3" destOrd="0" presId="urn:microsoft.com/office/officeart/2018/2/layout/IconVerticalSolidList"/>
    <dgm:cxn modelId="{0860FA48-4132-47BC-964B-74809168DA68}" type="presParOf" srcId="{3A9C63B4-BE00-44B8-BC1E-9FE275F18413}" destId="{90124D23-B9E4-4F4C-8BDD-A65DCB40CFDA}" srcOrd="1" destOrd="0" presId="urn:microsoft.com/office/officeart/2018/2/layout/IconVerticalSolidList"/>
    <dgm:cxn modelId="{3F8B94B0-2F44-410A-BDA0-3096B4393CB3}" type="presParOf" srcId="{3A9C63B4-BE00-44B8-BC1E-9FE275F18413}" destId="{22E3FAF7-B3C5-4DEC-A94C-C87DD4DFFE4A}" srcOrd="2" destOrd="0" presId="urn:microsoft.com/office/officeart/2018/2/layout/IconVerticalSolidList"/>
    <dgm:cxn modelId="{C8148169-3F3B-4F01-A9E2-65BA385C4B2F}" type="presParOf" srcId="{22E3FAF7-B3C5-4DEC-A94C-C87DD4DFFE4A}" destId="{616A2856-23B8-4789-BC3B-9B69938E9539}" srcOrd="0" destOrd="0" presId="urn:microsoft.com/office/officeart/2018/2/layout/IconVerticalSolidList"/>
    <dgm:cxn modelId="{741D5412-DC8F-44A2-837A-70F39A681F66}" type="presParOf" srcId="{22E3FAF7-B3C5-4DEC-A94C-C87DD4DFFE4A}" destId="{8D501C43-32E7-484F-9AC2-C8635A33E381}" srcOrd="1" destOrd="0" presId="urn:microsoft.com/office/officeart/2018/2/layout/IconVerticalSolidList"/>
    <dgm:cxn modelId="{B275246A-3913-43DD-A651-2C838397AB79}" type="presParOf" srcId="{22E3FAF7-B3C5-4DEC-A94C-C87DD4DFFE4A}" destId="{042B823B-CB54-42FF-90CC-0B335373B2AF}" srcOrd="2" destOrd="0" presId="urn:microsoft.com/office/officeart/2018/2/layout/IconVerticalSolidList"/>
    <dgm:cxn modelId="{0752170A-A1B5-495B-9DAC-F0E0A1A8BF2F}" type="presParOf" srcId="{22E3FAF7-B3C5-4DEC-A94C-C87DD4DFFE4A}" destId="{3D68FB54-171C-41D1-A8D6-BFA7D4A11423}" srcOrd="3" destOrd="0" presId="urn:microsoft.com/office/officeart/2018/2/layout/IconVerticalSolidList"/>
    <dgm:cxn modelId="{FFB18C87-3065-4E1F-A9A0-E44283B2A119}" type="presParOf" srcId="{3A9C63B4-BE00-44B8-BC1E-9FE275F18413}" destId="{A92A110F-6183-4F93-86A8-079C74CBFE99}" srcOrd="3" destOrd="0" presId="urn:microsoft.com/office/officeart/2018/2/layout/IconVerticalSolidList"/>
    <dgm:cxn modelId="{87AEFA1B-0B2E-40CB-96D7-306BE1ADE775}" type="presParOf" srcId="{3A9C63B4-BE00-44B8-BC1E-9FE275F18413}" destId="{E17FA627-57F7-4715-827E-EBE0BD9F0942}" srcOrd="4" destOrd="0" presId="urn:microsoft.com/office/officeart/2018/2/layout/IconVerticalSolidList"/>
    <dgm:cxn modelId="{9912FA69-5C4D-4AE7-BDFA-B2DBD4059BAE}" type="presParOf" srcId="{E17FA627-57F7-4715-827E-EBE0BD9F0942}" destId="{927C8E2D-3BD6-4997-AE60-84BA18485204}" srcOrd="0" destOrd="0" presId="urn:microsoft.com/office/officeart/2018/2/layout/IconVerticalSolidList"/>
    <dgm:cxn modelId="{8B2EADB3-48DF-4A6E-AA1B-29D13116F511}" type="presParOf" srcId="{E17FA627-57F7-4715-827E-EBE0BD9F0942}" destId="{2D7D217F-79E5-4288-B4F5-FD3C2572F65E}" srcOrd="1" destOrd="0" presId="urn:microsoft.com/office/officeart/2018/2/layout/IconVerticalSolidList"/>
    <dgm:cxn modelId="{164F9137-B0C1-4984-8C1A-FFA1C5E24425}" type="presParOf" srcId="{E17FA627-57F7-4715-827E-EBE0BD9F0942}" destId="{14688655-665C-44F5-ADA0-322737B0520C}" srcOrd="2" destOrd="0" presId="urn:microsoft.com/office/officeart/2018/2/layout/IconVerticalSolidList"/>
    <dgm:cxn modelId="{6D15C4DC-61CB-4EC2-8FAF-1211B569246C}" type="presParOf" srcId="{E17FA627-57F7-4715-827E-EBE0BD9F0942}" destId="{BB1A55CD-9BCB-471D-87C2-C6637F0B00CF}"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31BCAAE-C8C8-4F01-8DBE-498B090E95C9}" type="doc">
      <dgm:prSet loTypeId="urn:microsoft.com/office/officeart/2018/5/layout/IconLeafLabel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DAE0D6C0-0105-4ABC-8C3B-29501749938B}">
      <dgm:prSet/>
      <dgm:spPr/>
      <dgm:t>
        <a:bodyPr/>
        <a:lstStyle/>
        <a:p>
          <a:pPr>
            <a:defRPr cap="all"/>
          </a:pPr>
          <a:r>
            <a:rPr lang="en-US"/>
            <a:t>Uniform Resource Locator—it is the address of a web page</a:t>
          </a:r>
        </a:p>
      </dgm:t>
    </dgm:pt>
    <dgm:pt modelId="{07A56DA2-89B3-4C07-8722-CEDAACCCBC96}" type="parTrans" cxnId="{BC4B7245-1A29-4AAC-AC19-C24232F5AF56}">
      <dgm:prSet/>
      <dgm:spPr/>
      <dgm:t>
        <a:bodyPr/>
        <a:lstStyle/>
        <a:p>
          <a:endParaRPr lang="en-US"/>
        </a:p>
      </dgm:t>
    </dgm:pt>
    <dgm:pt modelId="{BABF779C-7261-411C-B248-2E80702A5EE6}" type="sibTrans" cxnId="{BC4B7245-1A29-4AAC-AC19-C24232F5AF56}">
      <dgm:prSet/>
      <dgm:spPr/>
      <dgm:t>
        <a:bodyPr/>
        <a:lstStyle/>
        <a:p>
          <a:endParaRPr lang="en-US"/>
        </a:p>
      </dgm:t>
    </dgm:pt>
    <dgm:pt modelId="{615238CB-F760-4E7D-B508-944B230E0DCF}">
      <dgm:prSet/>
      <dgm:spPr/>
      <dgm:t>
        <a:bodyPr/>
        <a:lstStyle/>
        <a:p>
          <a:pPr>
            <a:defRPr cap="all"/>
          </a:pPr>
          <a:r>
            <a:rPr lang="en-US"/>
            <a:t>Com</a:t>
          </a:r>
        </a:p>
      </dgm:t>
    </dgm:pt>
    <dgm:pt modelId="{69A3408B-1A3D-49C0-B175-6239BEDDC3CE}" type="parTrans" cxnId="{2A06B742-878D-4ACB-8A5B-6745DA9D7D53}">
      <dgm:prSet/>
      <dgm:spPr/>
      <dgm:t>
        <a:bodyPr/>
        <a:lstStyle/>
        <a:p>
          <a:endParaRPr lang="en-US"/>
        </a:p>
      </dgm:t>
    </dgm:pt>
    <dgm:pt modelId="{3EBD296F-0AAF-49C9-81C2-F681B4FF84CA}" type="sibTrans" cxnId="{2A06B742-878D-4ACB-8A5B-6745DA9D7D53}">
      <dgm:prSet/>
      <dgm:spPr/>
      <dgm:t>
        <a:bodyPr/>
        <a:lstStyle/>
        <a:p>
          <a:endParaRPr lang="en-US"/>
        </a:p>
      </dgm:t>
    </dgm:pt>
    <dgm:pt modelId="{525B8BA5-1A72-4BF8-8299-05F4CB1BA966}">
      <dgm:prSet/>
      <dgm:spPr/>
      <dgm:t>
        <a:bodyPr/>
        <a:lstStyle/>
        <a:p>
          <a:pPr>
            <a:defRPr cap="all"/>
          </a:pPr>
          <a:r>
            <a:rPr lang="en-US"/>
            <a:t>Edu</a:t>
          </a:r>
        </a:p>
      </dgm:t>
    </dgm:pt>
    <dgm:pt modelId="{EBECF25E-2C7F-455E-8484-0B34D40ED665}" type="parTrans" cxnId="{2A0996BC-F0A3-436E-823F-5BD6B0A5510B}">
      <dgm:prSet/>
      <dgm:spPr/>
      <dgm:t>
        <a:bodyPr/>
        <a:lstStyle/>
        <a:p>
          <a:endParaRPr lang="en-US"/>
        </a:p>
      </dgm:t>
    </dgm:pt>
    <dgm:pt modelId="{8B053DA4-717C-4475-A0FE-53D7DC71D9AF}" type="sibTrans" cxnId="{2A0996BC-F0A3-436E-823F-5BD6B0A5510B}">
      <dgm:prSet/>
      <dgm:spPr/>
      <dgm:t>
        <a:bodyPr/>
        <a:lstStyle/>
        <a:p>
          <a:endParaRPr lang="en-US"/>
        </a:p>
      </dgm:t>
    </dgm:pt>
    <dgm:pt modelId="{8503414F-A3EC-4388-9290-D2A8048261CD}" type="pres">
      <dgm:prSet presAssocID="{631BCAAE-C8C8-4F01-8DBE-498B090E95C9}" presName="root" presStyleCnt="0">
        <dgm:presLayoutVars>
          <dgm:dir/>
          <dgm:resizeHandles val="exact"/>
        </dgm:presLayoutVars>
      </dgm:prSet>
      <dgm:spPr/>
    </dgm:pt>
    <dgm:pt modelId="{F65B80B3-F4B8-4DCB-921E-051B46EF91C2}" type="pres">
      <dgm:prSet presAssocID="{DAE0D6C0-0105-4ABC-8C3B-29501749938B}" presName="compNode" presStyleCnt="0"/>
      <dgm:spPr/>
    </dgm:pt>
    <dgm:pt modelId="{21BE220F-0A3B-409B-B371-E33840387460}" type="pres">
      <dgm:prSet presAssocID="{DAE0D6C0-0105-4ABC-8C3B-29501749938B}" presName="iconBgRect" presStyleLbl="bgShp" presStyleIdx="0" presStyleCnt="3"/>
      <dgm:spPr>
        <a:prstGeom prst="round2DiagRect">
          <a:avLst>
            <a:gd name="adj1" fmla="val 29727"/>
            <a:gd name="adj2" fmla="val 0"/>
          </a:avLst>
        </a:prstGeom>
      </dgm:spPr>
    </dgm:pt>
    <dgm:pt modelId="{2C1E41AF-DA78-4363-8FBA-4EF6DC37CADA}" type="pres">
      <dgm:prSet presAssocID="{DAE0D6C0-0105-4ABC-8C3B-29501749938B}"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in"/>
        </a:ext>
      </dgm:extLst>
    </dgm:pt>
    <dgm:pt modelId="{C09C34BE-733E-42AD-B6AA-0431A5F1EA10}" type="pres">
      <dgm:prSet presAssocID="{DAE0D6C0-0105-4ABC-8C3B-29501749938B}" presName="spaceRect" presStyleCnt="0"/>
      <dgm:spPr/>
    </dgm:pt>
    <dgm:pt modelId="{0D70FE13-4771-4C1A-BC56-5D8143EEB2CB}" type="pres">
      <dgm:prSet presAssocID="{DAE0D6C0-0105-4ABC-8C3B-29501749938B}" presName="textRect" presStyleLbl="revTx" presStyleIdx="0" presStyleCnt="3">
        <dgm:presLayoutVars>
          <dgm:chMax val="1"/>
          <dgm:chPref val="1"/>
        </dgm:presLayoutVars>
      </dgm:prSet>
      <dgm:spPr/>
    </dgm:pt>
    <dgm:pt modelId="{544D4A2D-B1DB-4FD1-BD85-DCCDFEA15572}" type="pres">
      <dgm:prSet presAssocID="{BABF779C-7261-411C-B248-2E80702A5EE6}" presName="sibTrans" presStyleCnt="0"/>
      <dgm:spPr/>
    </dgm:pt>
    <dgm:pt modelId="{2475CEF1-A5DE-4D77-8B4D-DFE1D42258D2}" type="pres">
      <dgm:prSet presAssocID="{615238CB-F760-4E7D-B508-944B230E0DCF}" presName="compNode" presStyleCnt="0"/>
      <dgm:spPr/>
    </dgm:pt>
    <dgm:pt modelId="{C07816BA-CDF8-4CA1-B398-804211DA5C16}" type="pres">
      <dgm:prSet presAssocID="{615238CB-F760-4E7D-B508-944B230E0DCF}" presName="iconBgRect" presStyleLbl="bgShp" presStyleIdx="1" presStyleCnt="3"/>
      <dgm:spPr>
        <a:prstGeom prst="round2DiagRect">
          <a:avLst>
            <a:gd name="adj1" fmla="val 29727"/>
            <a:gd name="adj2" fmla="val 0"/>
          </a:avLst>
        </a:prstGeom>
      </dgm:spPr>
    </dgm:pt>
    <dgm:pt modelId="{18723B00-28E8-4B09-8E05-EABC3A647793}" type="pres">
      <dgm:prSet presAssocID="{615238CB-F760-4E7D-B508-944B230E0DCF}"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Influencer"/>
        </a:ext>
      </dgm:extLst>
    </dgm:pt>
    <dgm:pt modelId="{F42BEF5E-1898-450B-B8A8-81B5524915A9}" type="pres">
      <dgm:prSet presAssocID="{615238CB-F760-4E7D-B508-944B230E0DCF}" presName="spaceRect" presStyleCnt="0"/>
      <dgm:spPr/>
    </dgm:pt>
    <dgm:pt modelId="{0952488C-DE7E-4028-BACD-F516181E5E71}" type="pres">
      <dgm:prSet presAssocID="{615238CB-F760-4E7D-B508-944B230E0DCF}" presName="textRect" presStyleLbl="revTx" presStyleIdx="1" presStyleCnt="3">
        <dgm:presLayoutVars>
          <dgm:chMax val="1"/>
          <dgm:chPref val="1"/>
        </dgm:presLayoutVars>
      </dgm:prSet>
      <dgm:spPr/>
    </dgm:pt>
    <dgm:pt modelId="{2F4F2B6C-69CB-400A-A0AE-16999F89B8DD}" type="pres">
      <dgm:prSet presAssocID="{3EBD296F-0AAF-49C9-81C2-F681B4FF84CA}" presName="sibTrans" presStyleCnt="0"/>
      <dgm:spPr/>
    </dgm:pt>
    <dgm:pt modelId="{F5618FB5-BBA3-412F-9CC2-25B01A45C259}" type="pres">
      <dgm:prSet presAssocID="{525B8BA5-1A72-4BF8-8299-05F4CB1BA966}" presName="compNode" presStyleCnt="0"/>
      <dgm:spPr/>
    </dgm:pt>
    <dgm:pt modelId="{7E7546F2-3833-4C6E-B496-F2E19B4E696E}" type="pres">
      <dgm:prSet presAssocID="{525B8BA5-1A72-4BF8-8299-05F4CB1BA966}" presName="iconBgRect" presStyleLbl="bgShp" presStyleIdx="2" presStyleCnt="3"/>
      <dgm:spPr>
        <a:prstGeom prst="round2DiagRect">
          <a:avLst>
            <a:gd name="adj1" fmla="val 29727"/>
            <a:gd name="adj2" fmla="val 0"/>
          </a:avLst>
        </a:prstGeom>
      </dgm:spPr>
    </dgm:pt>
    <dgm:pt modelId="{926F4A86-8E85-4646-B0AE-7EF1B7EB7157}" type="pres">
      <dgm:prSet presAssocID="{525B8BA5-1A72-4BF8-8299-05F4CB1BA966}"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ooks"/>
        </a:ext>
      </dgm:extLst>
    </dgm:pt>
    <dgm:pt modelId="{259D887D-6BED-4BE7-8376-D0836D4BE6DC}" type="pres">
      <dgm:prSet presAssocID="{525B8BA5-1A72-4BF8-8299-05F4CB1BA966}" presName="spaceRect" presStyleCnt="0"/>
      <dgm:spPr/>
    </dgm:pt>
    <dgm:pt modelId="{4D48E713-82F6-4EF5-8C20-434D51F96D8A}" type="pres">
      <dgm:prSet presAssocID="{525B8BA5-1A72-4BF8-8299-05F4CB1BA966}" presName="textRect" presStyleLbl="revTx" presStyleIdx="2" presStyleCnt="3">
        <dgm:presLayoutVars>
          <dgm:chMax val="1"/>
          <dgm:chPref val="1"/>
        </dgm:presLayoutVars>
      </dgm:prSet>
      <dgm:spPr/>
    </dgm:pt>
  </dgm:ptLst>
  <dgm:cxnLst>
    <dgm:cxn modelId="{51B79718-10A7-442D-B989-B6721225306B}" type="presOf" srcId="{631BCAAE-C8C8-4F01-8DBE-498B090E95C9}" destId="{8503414F-A3EC-4388-9290-D2A8048261CD}" srcOrd="0" destOrd="0" presId="urn:microsoft.com/office/officeart/2018/5/layout/IconLeafLabelList"/>
    <dgm:cxn modelId="{15385661-1148-405A-996A-1FBBF23AB251}" type="presOf" srcId="{615238CB-F760-4E7D-B508-944B230E0DCF}" destId="{0952488C-DE7E-4028-BACD-F516181E5E71}" srcOrd="0" destOrd="0" presId="urn:microsoft.com/office/officeart/2018/5/layout/IconLeafLabelList"/>
    <dgm:cxn modelId="{2A06B742-878D-4ACB-8A5B-6745DA9D7D53}" srcId="{631BCAAE-C8C8-4F01-8DBE-498B090E95C9}" destId="{615238CB-F760-4E7D-B508-944B230E0DCF}" srcOrd="1" destOrd="0" parTransId="{69A3408B-1A3D-49C0-B175-6239BEDDC3CE}" sibTransId="{3EBD296F-0AAF-49C9-81C2-F681B4FF84CA}"/>
    <dgm:cxn modelId="{BC4B7245-1A29-4AAC-AC19-C24232F5AF56}" srcId="{631BCAAE-C8C8-4F01-8DBE-498B090E95C9}" destId="{DAE0D6C0-0105-4ABC-8C3B-29501749938B}" srcOrd="0" destOrd="0" parTransId="{07A56DA2-89B3-4C07-8722-CEDAACCCBC96}" sibTransId="{BABF779C-7261-411C-B248-2E80702A5EE6}"/>
    <dgm:cxn modelId="{D6859A80-C98F-4DC8-93A2-115502EFB942}" type="presOf" srcId="{525B8BA5-1A72-4BF8-8299-05F4CB1BA966}" destId="{4D48E713-82F6-4EF5-8C20-434D51F96D8A}" srcOrd="0" destOrd="0" presId="urn:microsoft.com/office/officeart/2018/5/layout/IconLeafLabelList"/>
    <dgm:cxn modelId="{E68D3CAA-9BC6-4CC1-A60E-95F6AA2F9ADA}" type="presOf" srcId="{DAE0D6C0-0105-4ABC-8C3B-29501749938B}" destId="{0D70FE13-4771-4C1A-BC56-5D8143EEB2CB}" srcOrd="0" destOrd="0" presId="urn:microsoft.com/office/officeart/2018/5/layout/IconLeafLabelList"/>
    <dgm:cxn modelId="{2A0996BC-F0A3-436E-823F-5BD6B0A5510B}" srcId="{631BCAAE-C8C8-4F01-8DBE-498B090E95C9}" destId="{525B8BA5-1A72-4BF8-8299-05F4CB1BA966}" srcOrd="2" destOrd="0" parTransId="{EBECF25E-2C7F-455E-8484-0B34D40ED665}" sibTransId="{8B053DA4-717C-4475-A0FE-53D7DC71D9AF}"/>
    <dgm:cxn modelId="{9CC3A8BA-D71C-4264-BE86-665D20C09C03}" type="presParOf" srcId="{8503414F-A3EC-4388-9290-D2A8048261CD}" destId="{F65B80B3-F4B8-4DCB-921E-051B46EF91C2}" srcOrd="0" destOrd="0" presId="urn:microsoft.com/office/officeart/2018/5/layout/IconLeafLabelList"/>
    <dgm:cxn modelId="{B981DEB7-8E68-46FE-ADE0-50F8F421D1B2}" type="presParOf" srcId="{F65B80B3-F4B8-4DCB-921E-051B46EF91C2}" destId="{21BE220F-0A3B-409B-B371-E33840387460}" srcOrd="0" destOrd="0" presId="urn:microsoft.com/office/officeart/2018/5/layout/IconLeafLabelList"/>
    <dgm:cxn modelId="{838881EC-43B3-41AC-AE64-E05E13E79051}" type="presParOf" srcId="{F65B80B3-F4B8-4DCB-921E-051B46EF91C2}" destId="{2C1E41AF-DA78-4363-8FBA-4EF6DC37CADA}" srcOrd="1" destOrd="0" presId="urn:microsoft.com/office/officeart/2018/5/layout/IconLeafLabelList"/>
    <dgm:cxn modelId="{DD47931C-B421-4340-A867-6FA24424DCCD}" type="presParOf" srcId="{F65B80B3-F4B8-4DCB-921E-051B46EF91C2}" destId="{C09C34BE-733E-42AD-B6AA-0431A5F1EA10}" srcOrd="2" destOrd="0" presId="urn:microsoft.com/office/officeart/2018/5/layout/IconLeafLabelList"/>
    <dgm:cxn modelId="{279B75E0-53A0-4199-8786-F8182D99E7CD}" type="presParOf" srcId="{F65B80B3-F4B8-4DCB-921E-051B46EF91C2}" destId="{0D70FE13-4771-4C1A-BC56-5D8143EEB2CB}" srcOrd="3" destOrd="0" presId="urn:microsoft.com/office/officeart/2018/5/layout/IconLeafLabelList"/>
    <dgm:cxn modelId="{AC893952-66A3-4E8C-A5FB-79F01D0C1D00}" type="presParOf" srcId="{8503414F-A3EC-4388-9290-D2A8048261CD}" destId="{544D4A2D-B1DB-4FD1-BD85-DCCDFEA15572}" srcOrd="1" destOrd="0" presId="urn:microsoft.com/office/officeart/2018/5/layout/IconLeafLabelList"/>
    <dgm:cxn modelId="{7F049238-DD7C-402B-9D3E-D7F4A2C09923}" type="presParOf" srcId="{8503414F-A3EC-4388-9290-D2A8048261CD}" destId="{2475CEF1-A5DE-4D77-8B4D-DFE1D42258D2}" srcOrd="2" destOrd="0" presId="urn:microsoft.com/office/officeart/2018/5/layout/IconLeafLabelList"/>
    <dgm:cxn modelId="{1D517E4E-13E2-405E-8E4D-4D31AD43FA57}" type="presParOf" srcId="{2475CEF1-A5DE-4D77-8B4D-DFE1D42258D2}" destId="{C07816BA-CDF8-4CA1-B398-804211DA5C16}" srcOrd="0" destOrd="0" presId="urn:microsoft.com/office/officeart/2018/5/layout/IconLeafLabelList"/>
    <dgm:cxn modelId="{CB014827-B5B2-4801-9C43-4813ED8F5A8F}" type="presParOf" srcId="{2475CEF1-A5DE-4D77-8B4D-DFE1D42258D2}" destId="{18723B00-28E8-4B09-8E05-EABC3A647793}" srcOrd="1" destOrd="0" presId="urn:microsoft.com/office/officeart/2018/5/layout/IconLeafLabelList"/>
    <dgm:cxn modelId="{EA170BD2-432C-4F11-8F68-F2E807F5B87B}" type="presParOf" srcId="{2475CEF1-A5DE-4D77-8B4D-DFE1D42258D2}" destId="{F42BEF5E-1898-450B-B8A8-81B5524915A9}" srcOrd="2" destOrd="0" presId="urn:microsoft.com/office/officeart/2018/5/layout/IconLeafLabelList"/>
    <dgm:cxn modelId="{E469CEC9-96E2-444B-85D9-5BB8BE08A8E7}" type="presParOf" srcId="{2475CEF1-A5DE-4D77-8B4D-DFE1D42258D2}" destId="{0952488C-DE7E-4028-BACD-F516181E5E71}" srcOrd="3" destOrd="0" presId="urn:microsoft.com/office/officeart/2018/5/layout/IconLeafLabelList"/>
    <dgm:cxn modelId="{4E964F62-8848-4244-A328-ACC79926CEE0}" type="presParOf" srcId="{8503414F-A3EC-4388-9290-D2A8048261CD}" destId="{2F4F2B6C-69CB-400A-A0AE-16999F89B8DD}" srcOrd="3" destOrd="0" presId="urn:microsoft.com/office/officeart/2018/5/layout/IconLeafLabelList"/>
    <dgm:cxn modelId="{47F7B86C-EBD8-4CD6-9E32-82A9FC5AB31A}" type="presParOf" srcId="{8503414F-A3EC-4388-9290-D2A8048261CD}" destId="{F5618FB5-BBA3-412F-9CC2-25B01A45C259}" srcOrd="4" destOrd="0" presId="urn:microsoft.com/office/officeart/2018/5/layout/IconLeafLabelList"/>
    <dgm:cxn modelId="{C3FA11F3-81BE-480A-A777-257CFDBE8974}" type="presParOf" srcId="{F5618FB5-BBA3-412F-9CC2-25B01A45C259}" destId="{7E7546F2-3833-4C6E-B496-F2E19B4E696E}" srcOrd="0" destOrd="0" presId="urn:microsoft.com/office/officeart/2018/5/layout/IconLeafLabelList"/>
    <dgm:cxn modelId="{934565E4-F87B-427E-85AA-D390605C2FB1}" type="presParOf" srcId="{F5618FB5-BBA3-412F-9CC2-25B01A45C259}" destId="{926F4A86-8E85-4646-B0AE-7EF1B7EB7157}" srcOrd="1" destOrd="0" presId="urn:microsoft.com/office/officeart/2018/5/layout/IconLeafLabelList"/>
    <dgm:cxn modelId="{8CE1D749-ACC4-489C-A48C-E76BF58A3684}" type="presParOf" srcId="{F5618FB5-BBA3-412F-9CC2-25B01A45C259}" destId="{259D887D-6BED-4BE7-8376-D0836D4BE6DC}" srcOrd="2" destOrd="0" presId="urn:microsoft.com/office/officeart/2018/5/layout/IconLeafLabelList"/>
    <dgm:cxn modelId="{0F72F5D3-7FF6-4729-AB31-6A12B3D2D799}" type="presParOf" srcId="{F5618FB5-BBA3-412F-9CC2-25B01A45C259}" destId="{4D48E713-82F6-4EF5-8C20-434D51F96D8A}" srcOrd="3" destOrd="0" presId="urn:microsoft.com/office/officeart/2018/5/layout/IconLeaf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C80AFF1-369B-43B2-9B2F-C63939F61D6D}" type="doc">
      <dgm:prSet loTypeId="urn:microsoft.com/office/officeart/2018/2/layout/IconCircleList" loCatId="icon" qsTypeId="urn:microsoft.com/office/officeart/2005/8/quickstyle/simple1" qsCatId="simple" csTypeId="urn:microsoft.com/office/officeart/2018/5/colors/Iconchunking_neutralbg_accent1_2" csCatId="accent1" phldr="1"/>
      <dgm:spPr/>
      <dgm:t>
        <a:bodyPr/>
        <a:lstStyle/>
        <a:p>
          <a:endParaRPr lang="en-US"/>
        </a:p>
      </dgm:t>
    </dgm:pt>
    <dgm:pt modelId="{5E86AE48-26B7-47DB-8354-8907B6E010C9}">
      <dgm:prSet/>
      <dgm:spPr/>
      <dgm:t>
        <a:bodyPr/>
        <a:lstStyle/>
        <a:p>
          <a:r>
            <a:rPr lang="en-US" b="0" i="0"/>
            <a:t>com = commercial. Often companies that make money</a:t>
          </a:r>
          <a:endParaRPr lang="en-US"/>
        </a:p>
      </dgm:t>
    </dgm:pt>
    <dgm:pt modelId="{02DF6166-7A58-44BA-B050-73EC51844CFA}" type="parTrans" cxnId="{D620BB0C-41F6-4FA4-8A4A-88BD340ED287}">
      <dgm:prSet/>
      <dgm:spPr/>
      <dgm:t>
        <a:bodyPr/>
        <a:lstStyle/>
        <a:p>
          <a:endParaRPr lang="en-US"/>
        </a:p>
      </dgm:t>
    </dgm:pt>
    <dgm:pt modelId="{D420F4D2-2F5C-4C18-A7BC-777DF6C3645E}" type="sibTrans" cxnId="{D620BB0C-41F6-4FA4-8A4A-88BD340ED287}">
      <dgm:prSet/>
      <dgm:spPr/>
      <dgm:t>
        <a:bodyPr/>
        <a:lstStyle/>
        <a:p>
          <a:endParaRPr lang="en-US"/>
        </a:p>
      </dgm:t>
    </dgm:pt>
    <dgm:pt modelId="{C00DA823-C6C4-4673-9FAA-75EAC061644E}">
      <dgm:prSet/>
      <dgm:spPr/>
      <dgm:t>
        <a:bodyPr/>
        <a:lstStyle/>
        <a:p>
          <a:r>
            <a:rPr lang="en-US" b="0" i="0"/>
            <a:t>.edu = educational institution. Often universities</a:t>
          </a:r>
          <a:endParaRPr lang="en-US"/>
        </a:p>
      </dgm:t>
    </dgm:pt>
    <dgm:pt modelId="{F84F0080-A04E-42D6-822F-B760806DF032}" type="parTrans" cxnId="{FEB067A8-B7FF-4BEA-8B2D-965FD7A42401}">
      <dgm:prSet/>
      <dgm:spPr/>
      <dgm:t>
        <a:bodyPr/>
        <a:lstStyle/>
        <a:p>
          <a:endParaRPr lang="en-US"/>
        </a:p>
      </dgm:t>
    </dgm:pt>
    <dgm:pt modelId="{C59ABA87-EBB4-40CD-9B6C-8B9E990D1A30}" type="sibTrans" cxnId="{FEB067A8-B7FF-4BEA-8B2D-965FD7A42401}">
      <dgm:prSet/>
      <dgm:spPr/>
      <dgm:t>
        <a:bodyPr/>
        <a:lstStyle/>
        <a:p>
          <a:endParaRPr lang="en-US"/>
        </a:p>
      </dgm:t>
    </dgm:pt>
    <dgm:pt modelId="{72C6FCC5-58FA-46D0-AE02-8E6C4BE69AC8}">
      <dgm:prSet/>
      <dgm:spPr/>
      <dgm:t>
        <a:bodyPr/>
        <a:lstStyle/>
        <a:p>
          <a:r>
            <a:rPr lang="en-US" b="0" i="0"/>
            <a:t>.gov = government. Usually federal, state, and local agencies</a:t>
          </a:r>
          <a:endParaRPr lang="en-US"/>
        </a:p>
      </dgm:t>
    </dgm:pt>
    <dgm:pt modelId="{1630393E-37D8-482C-8434-470A6A1442DE}" type="parTrans" cxnId="{71638FAC-AE15-46A6-9A90-FB83CA2483C7}">
      <dgm:prSet/>
      <dgm:spPr/>
      <dgm:t>
        <a:bodyPr/>
        <a:lstStyle/>
        <a:p>
          <a:endParaRPr lang="en-US"/>
        </a:p>
      </dgm:t>
    </dgm:pt>
    <dgm:pt modelId="{54AB8331-7723-4163-BB89-FE5AF7349DFE}" type="sibTrans" cxnId="{71638FAC-AE15-46A6-9A90-FB83CA2483C7}">
      <dgm:prSet/>
      <dgm:spPr/>
      <dgm:t>
        <a:bodyPr/>
        <a:lstStyle/>
        <a:p>
          <a:endParaRPr lang="en-US"/>
        </a:p>
      </dgm:t>
    </dgm:pt>
    <dgm:pt modelId="{09A7E6CD-CF97-42AB-82F4-EE0CFFC86FC2}">
      <dgm:prSet/>
      <dgm:spPr/>
      <dgm:t>
        <a:bodyPr/>
        <a:lstStyle/>
        <a:p>
          <a:r>
            <a:rPr lang="en-US" b="0" i="0"/>
            <a:t>.net = network. Could be any site</a:t>
          </a:r>
          <a:endParaRPr lang="en-US"/>
        </a:p>
      </dgm:t>
    </dgm:pt>
    <dgm:pt modelId="{DE7624DB-0520-4FD4-B7AD-3EA0F0F7B6D0}" type="parTrans" cxnId="{4E24EADE-0D7A-4E91-866E-98AE4542AC3A}">
      <dgm:prSet/>
      <dgm:spPr/>
      <dgm:t>
        <a:bodyPr/>
        <a:lstStyle/>
        <a:p>
          <a:endParaRPr lang="en-US"/>
        </a:p>
      </dgm:t>
    </dgm:pt>
    <dgm:pt modelId="{986F8065-FD8C-4BA4-B3CD-4261C1937640}" type="sibTrans" cxnId="{4E24EADE-0D7A-4E91-866E-98AE4542AC3A}">
      <dgm:prSet/>
      <dgm:spPr/>
      <dgm:t>
        <a:bodyPr/>
        <a:lstStyle/>
        <a:p>
          <a:endParaRPr lang="en-US"/>
        </a:p>
      </dgm:t>
    </dgm:pt>
    <dgm:pt modelId="{8B157752-A82D-40D7-96D5-A850A065941B}">
      <dgm:prSet/>
      <dgm:spPr/>
      <dgm:t>
        <a:bodyPr/>
        <a:lstStyle/>
        <a:p>
          <a:r>
            <a:rPr lang="en-US" b="0" i="0"/>
            <a:t>.org = organization. Most often is a nonprofit organization</a:t>
          </a:r>
          <a:endParaRPr lang="en-US"/>
        </a:p>
      </dgm:t>
    </dgm:pt>
    <dgm:pt modelId="{E6308C01-66D1-4D12-A489-B8DE0A8C9531}" type="parTrans" cxnId="{AE9AB820-BD4C-4983-9B09-E954F92264BE}">
      <dgm:prSet/>
      <dgm:spPr/>
      <dgm:t>
        <a:bodyPr/>
        <a:lstStyle/>
        <a:p>
          <a:endParaRPr lang="en-US"/>
        </a:p>
      </dgm:t>
    </dgm:pt>
    <dgm:pt modelId="{22146618-8749-4E0A-A7F1-4CB6D70F2189}" type="sibTrans" cxnId="{AE9AB820-BD4C-4983-9B09-E954F92264BE}">
      <dgm:prSet/>
      <dgm:spPr/>
      <dgm:t>
        <a:bodyPr/>
        <a:lstStyle/>
        <a:p>
          <a:endParaRPr lang="en-US"/>
        </a:p>
      </dgm:t>
    </dgm:pt>
    <dgm:pt modelId="{B17CB0C4-5618-4137-A630-5DE64A5FC2A6}" type="pres">
      <dgm:prSet presAssocID="{0C80AFF1-369B-43B2-9B2F-C63939F61D6D}" presName="root" presStyleCnt="0">
        <dgm:presLayoutVars>
          <dgm:dir/>
          <dgm:resizeHandles val="exact"/>
        </dgm:presLayoutVars>
      </dgm:prSet>
      <dgm:spPr/>
    </dgm:pt>
    <dgm:pt modelId="{02EB2FB9-656C-4843-991A-8D046F7A5687}" type="pres">
      <dgm:prSet presAssocID="{0C80AFF1-369B-43B2-9B2F-C63939F61D6D}" presName="container" presStyleCnt="0">
        <dgm:presLayoutVars>
          <dgm:dir/>
          <dgm:resizeHandles val="exact"/>
        </dgm:presLayoutVars>
      </dgm:prSet>
      <dgm:spPr/>
    </dgm:pt>
    <dgm:pt modelId="{BDBDFD40-BB6D-4424-A490-1A10B6C69C83}" type="pres">
      <dgm:prSet presAssocID="{5E86AE48-26B7-47DB-8354-8907B6E010C9}" presName="compNode" presStyleCnt="0"/>
      <dgm:spPr/>
    </dgm:pt>
    <dgm:pt modelId="{7502AEB9-6598-4B59-8498-01CF004BD7BA}" type="pres">
      <dgm:prSet presAssocID="{5E86AE48-26B7-47DB-8354-8907B6E010C9}" presName="iconBgRect" presStyleLbl="bgShp" presStyleIdx="0" presStyleCnt="5"/>
      <dgm:spPr/>
    </dgm:pt>
    <dgm:pt modelId="{99BB12B4-4A32-4DB1-B7CD-9AD1D7436812}" type="pres">
      <dgm:prSet presAssocID="{5E86AE48-26B7-47DB-8354-8907B6E010C9}"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oney"/>
        </a:ext>
      </dgm:extLst>
    </dgm:pt>
    <dgm:pt modelId="{3B929D92-D251-4F7C-AAAF-4CA81B9D5F98}" type="pres">
      <dgm:prSet presAssocID="{5E86AE48-26B7-47DB-8354-8907B6E010C9}" presName="spaceRect" presStyleCnt="0"/>
      <dgm:spPr/>
    </dgm:pt>
    <dgm:pt modelId="{4EFE229B-3415-4693-B9BE-06BF7F7717A3}" type="pres">
      <dgm:prSet presAssocID="{5E86AE48-26B7-47DB-8354-8907B6E010C9}" presName="textRect" presStyleLbl="revTx" presStyleIdx="0" presStyleCnt="5">
        <dgm:presLayoutVars>
          <dgm:chMax val="1"/>
          <dgm:chPref val="1"/>
        </dgm:presLayoutVars>
      </dgm:prSet>
      <dgm:spPr/>
    </dgm:pt>
    <dgm:pt modelId="{BB27C4C0-C84A-4720-B3EF-D52E0A3AC050}" type="pres">
      <dgm:prSet presAssocID="{D420F4D2-2F5C-4C18-A7BC-777DF6C3645E}" presName="sibTrans" presStyleLbl="sibTrans2D1" presStyleIdx="0" presStyleCnt="0"/>
      <dgm:spPr/>
    </dgm:pt>
    <dgm:pt modelId="{6D62A746-0251-4E0B-B464-C8ABC6561593}" type="pres">
      <dgm:prSet presAssocID="{C00DA823-C6C4-4673-9FAA-75EAC061644E}" presName="compNode" presStyleCnt="0"/>
      <dgm:spPr/>
    </dgm:pt>
    <dgm:pt modelId="{33047DF7-0B63-4759-B869-8584B53B8715}" type="pres">
      <dgm:prSet presAssocID="{C00DA823-C6C4-4673-9FAA-75EAC061644E}" presName="iconBgRect" presStyleLbl="bgShp" presStyleIdx="1" presStyleCnt="5"/>
      <dgm:spPr/>
    </dgm:pt>
    <dgm:pt modelId="{D10E6FF8-DB71-436E-B39C-AAF6A44EC933}" type="pres">
      <dgm:prSet presAssocID="{C00DA823-C6C4-4673-9FAA-75EAC061644E}"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choolhouse"/>
        </a:ext>
      </dgm:extLst>
    </dgm:pt>
    <dgm:pt modelId="{980ECBC4-5B3D-49B4-8C7D-795CB8979479}" type="pres">
      <dgm:prSet presAssocID="{C00DA823-C6C4-4673-9FAA-75EAC061644E}" presName="spaceRect" presStyleCnt="0"/>
      <dgm:spPr/>
    </dgm:pt>
    <dgm:pt modelId="{5CB562EA-6BE1-47F7-9499-A8A6A87C5BD7}" type="pres">
      <dgm:prSet presAssocID="{C00DA823-C6C4-4673-9FAA-75EAC061644E}" presName="textRect" presStyleLbl="revTx" presStyleIdx="1" presStyleCnt="5">
        <dgm:presLayoutVars>
          <dgm:chMax val="1"/>
          <dgm:chPref val="1"/>
        </dgm:presLayoutVars>
      </dgm:prSet>
      <dgm:spPr/>
    </dgm:pt>
    <dgm:pt modelId="{C1D93448-CF40-47EF-946A-75B2F66FC36E}" type="pres">
      <dgm:prSet presAssocID="{C59ABA87-EBB4-40CD-9B6C-8B9E990D1A30}" presName="sibTrans" presStyleLbl="sibTrans2D1" presStyleIdx="0" presStyleCnt="0"/>
      <dgm:spPr/>
    </dgm:pt>
    <dgm:pt modelId="{51F06B33-DD8B-4F66-BBA8-F782DCAC8B93}" type="pres">
      <dgm:prSet presAssocID="{72C6FCC5-58FA-46D0-AE02-8E6C4BE69AC8}" presName="compNode" presStyleCnt="0"/>
      <dgm:spPr/>
    </dgm:pt>
    <dgm:pt modelId="{B747E162-7FBA-4468-B5BB-D16A3A40C274}" type="pres">
      <dgm:prSet presAssocID="{72C6FCC5-58FA-46D0-AE02-8E6C4BE69AC8}" presName="iconBgRect" presStyleLbl="bgShp" presStyleIdx="2" presStyleCnt="5"/>
      <dgm:spPr/>
    </dgm:pt>
    <dgm:pt modelId="{73AC631F-BCBF-43D4-8D08-B6702BB61A88}" type="pres">
      <dgm:prSet presAssocID="{72C6FCC5-58FA-46D0-AE02-8E6C4BE69AC8}"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ank"/>
        </a:ext>
      </dgm:extLst>
    </dgm:pt>
    <dgm:pt modelId="{593FF7E4-F75C-4036-A9D7-256396DC4E3B}" type="pres">
      <dgm:prSet presAssocID="{72C6FCC5-58FA-46D0-AE02-8E6C4BE69AC8}" presName="spaceRect" presStyleCnt="0"/>
      <dgm:spPr/>
    </dgm:pt>
    <dgm:pt modelId="{DDB67243-BB2B-4163-8F8B-8761A1E23F04}" type="pres">
      <dgm:prSet presAssocID="{72C6FCC5-58FA-46D0-AE02-8E6C4BE69AC8}" presName="textRect" presStyleLbl="revTx" presStyleIdx="2" presStyleCnt="5">
        <dgm:presLayoutVars>
          <dgm:chMax val="1"/>
          <dgm:chPref val="1"/>
        </dgm:presLayoutVars>
      </dgm:prSet>
      <dgm:spPr/>
    </dgm:pt>
    <dgm:pt modelId="{418DE9CC-26F1-49A8-A3B3-FE74CEB986E5}" type="pres">
      <dgm:prSet presAssocID="{54AB8331-7723-4163-BB89-FE5AF7349DFE}" presName="sibTrans" presStyleLbl="sibTrans2D1" presStyleIdx="0" presStyleCnt="0"/>
      <dgm:spPr/>
    </dgm:pt>
    <dgm:pt modelId="{1B9E52F1-C67A-4DF5-B33C-9F94F72EBE07}" type="pres">
      <dgm:prSet presAssocID="{09A7E6CD-CF97-42AB-82F4-EE0CFFC86FC2}" presName="compNode" presStyleCnt="0"/>
      <dgm:spPr/>
    </dgm:pt>
    <dgm:pt modelId="{1062EBD9-B2AB-4821-980F-0F8E9A567600}" type="pres">
      <dgm:prSet presAssocID="{09A7E6CD-CF97-42AB-82F4-EE0CFFC86FC2}" presName="iconBgRect" presStyleLbl="bgShp" presStyleIdx="3" presStyleCnt="5"/>
      <dgm:spPr/>
    </dgm:pt>
    <dgm:pt modelId="{12A7299D-DCFD-4E8D-9EEC-03F98BE10D4E}" type="pres">
      <dgm:prSet presAssocID="{09A7E6CD-CF97-42AB-82F4-EE0CFFC86FC2}"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erver"/>
        </a:ext>
      </dgm:extLst>
    </dgm:pt>
    <dgm:pt modelId="{025F0345-81E1-4521-8A71-85C4AFE0F955}" type="pres">
      <dgm:prSet presAssocID="{09A7E6CD-CF97-42AB-82F4-EE0CFFC86FC2}" presName="spaceRect" presStyleCnt="0"/>
      <dgm:spPr/>
    </dgm:pt>
    <dgm:pt modelId="{FD723CA7-73A2-4417-89A3-42A6517DDDA3}" type="pres">
      <dgm:prSet presAssocID="{09A7E6CD-CF97-42AB-82F4-EE0CFFC86FC2}" presName="textRect" presStyleLbl="revTx" presStyleIdx="3" presStyleCnt="5">
        <dgm:presLayoutVars>
          <dgm:chMax val="1"/>
          <dgm:chPref val="1"/>
        </dgm:presLayoutVars>
      </dgm:prSet>
      <dgm:spPr/>
    </dgm:pt>
    <dgm:pt modelId="{8D7E76A0-03B2-4887-953C-6A6772B1027A}" type="pres">
      <dgm:prSet presAssocID="{986F8065-FD8C-4BA4-B3CD-4261C1937640}" presName="sibTrans" presStyleLbl="sibTrans2D1" presStyleIdx="0" presStyleCnt="0"/>
      <dgm:spPr/>
    </dgm:pt>
    <dgm:pt modelId="{E22F5BC0-D80C-4521-90AF-D03DB91242F0}" type="pres">
      <dgm:prSet presAssocID="{8B157752-A82D-40D7-96D5-A850A065941B}" presName="compNode" presStyleCnt="0"/>
      <dgm:spPr/>
    </dgm:pt>
    <dgm:pt modelId="{A7BDA7F0-82A5-4F99-9220-604203050A80}" type="pres">
      <dgm:prSet presAssocID="{8B157752-A82D-40D7-96D5-A850A065941B}" presName="iconBgRect" presStyleLbl="bgShp" presStyleIdx="4" presStyleCnt="5"/>
      <dgm:spPr/>
    </dgm:pt>
    <dgm:pt modelId="{AAB51E51-D2E4-4253-ABAE-67BFDF99FA84}" type="pres">
      <dgm:prSet presAssocID="{8B157752-A82D-40D7-96D5-A850A065941B}"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Hierarchy"/>
        </a:ext>
      </dgm:extLst>
    </dgm:pt>
    <dgm:pt modelId="{91A15367-F0DB-4C66-816A-EF1C095C5060}" type="pres">
      <dgm:prSet presAssocID="{8B157752-A82D-40D7-96D5-A850A065941B}" presName="spaceRect" presStyleCnt="0"/>
      <dgm:spPr/>
    </dgm:pt>
    <dgm:pt modelId="{E3E61910-9DBE-4924-B3F7-F0D7E4DDB8E9}" type="pres">
      <dgm:prSet presAssocID="{8B157752-A82D-40D7-96D5-A850A065941B}" presName="textRect" presStyleLbl="revTx" presStyleIdx="4" presStyleCnt="5">
        <dgm:presLayoutVars>
          <dgm:chMax val="1"/>
          <dgm:chPref val="1"/>
        </dgm:presLayoutVars>
      </dgm:prSet>
      <dgm:spPr/>
    </dgm:pt>
  </dgm:ptLst>
  <dgm:cxnLst>
    <dgm:cxn modelId="{D620BB0C-41F6-4FA4-8A4A-88BD340ED287}" srcId="{0C80AFF1-369B-43B2-9B2F-C63939F61D6D}" destId="{5E86AE48-26B7-47DB-8354-8907B6E010C9}" srcOrd="0" destOrd="0" parTransId="{02DF6166-7A58-44BA-B050-73EC51844CFA}" sibTransId="{D420F4D2-2F5C-4C18-A7BC-777DF6C3645E}"/>
    <dgm:cxn modelId="{07D31618-93DB-4E85-B977-BE954F4663D6}" type="presOf" srcId="{C00DA823-C6C4-4673-9FAA-75EAC061644E}" destId="{5CB562EA-6BE1-47F7-9499-A8A6A87C5BD7}" srcOrd="0" destOrd="0" presId="urn:microsoft.com/office/officeart/2018/2/layout/IconCircleList"/>
    <dgm:cxn modelId="{639AAF19-F451-45E9-BBF3-D7C11BAEB100}" type="presOf" srcId="{72C6FCC5-58FA-46D0-AE02-8E6C4BE69AC8}" destId="{DDB67243-BB2B-4163-8F8B-8761A1E23F04}" srcOrd="0" destOrd="0" presId="urn:microsoft.com/office/officeart/2018/2/layout/IconCircleList"/>
    <dgm:cxn modelId="{AE9AB820-BD4C-4983-9B09-E954F92264BE}" srcId="{0C80AFF1-369B-43B2-9B2F-C63939F61D6D}" destId="{8B157752-A82D-40D7-96D5-A850A065941B}" srcOrd="4" destOrd="0" parTransId="{E6308C01-66D1-4D12-A489-B8DE0A8C9531}" sibTransId="{22146618-8749-4E0A-A7F1-4CB6D70F2189}"/>
    <dgm:cxn modelId="{5320E734-404C-4395-A01E-D174730B3376}" type="presOf" srcId="{09A7E6CD-CF97-42AB-82F4-EE0CFFC86FC2}" destId="{FD723CA7-73A2-4417-89A3-42A6517DDDA3}" srcOrd="0" destOrd="0" presId="urn:microsoft.com/office/officeart/2018/2/layout/IconCircleList"/>
    <dgm:cxn modelId="{0E4E786B-676C-4E49-A0B0-1C6CEE1B9E79}" type="presOf" srcId="{8B157752-A82D-40D7-96D5-A850A065941B}" destId="{E3E61910-9DBE-4924-B3F7-F0D7E4DDB8E9}" srcOrd="0" destOrd="0" presId="urn:microsoft.com/office/officeart/2018/2/layout/IconCircleList"/>
    <dgm:cxn modelId="{A3CDF44D-2000-4B98-A2C4-6F7B91A5969F}" type="presOf" srcId="{D420F4D2-2F5C-4C18-A7BC-777DF6C3645E}" destId="{BB27C4C0-C84A-4720-B3EF-D52E0A3AC050}" srcOrd="0" destOrd="0" presId="urn:microsoft.com/office/officeart/2018/2/layout/IconCircleList"/>
    <dgm:cxn modelId="{4C40CE81-F29E-4F01-91B1-926B0B7637AB}" type="presOf" srcId="{54AB8331-7723-4163-BB89-FE5AF7349DFE}" destId="{418DE9CC-26F1-49A8-A3B3-FE74CEB986E5}" srcOrd="0" destOrd="0" presId="urn:microsoft.com/office/officeart/2018/2/layout/IconCircleList"/>
    <dgm:cxn modelId="{FEB067A8-B7FF-4BEA-8B2D-965FD7A42401}" srcId="{0C80AFF1-369B-43B2-9B2F-C63939F61D6D}" destId="{C00DA823-C6C4-4673-9FAA-75EAC061644E}" srcOrd="1" destOrd="0" parTransId="{F84F0080-A04E-42D6-822F-B760806DF032}" sibTransId="{C59ABA87-EBB4-40CD-9B6C-8B9E990D1A30}"/>
    <dgm:cxn modelId="{71638FAC-AE15-46A6-9A90-FB83CA2483C7}" srcId="{0C80AFF1-369B-43B2-9B2F-C63939F61D6D}" destId="{72C6FCC5-58FA-46D0-AE02-8E6C4BE69AC8}" srcOrd="2" destOrd="0" parTransId="{1630393E-37D8-482C-8434-470A6A1442DE}" sibTransId="{54AB8331-7723-4163-BB89-FE5AF7349DFE}"/>
    <dgm:cxn modelId="{BD5811B3-A0A7-4686-BB4B-332A74D9C3BC}" type="presOf" srcId="{0C80AFF1-369B-43B2-9B2F-C63939F61D6D}" destId="{B17CB0C4-5618-4137-A630-5DE64A5FC2A6}" srcOrd="0" destOrd="0" presId="urn:microsoft.com/office/officeart/2018/2/layout/IconCircleList"/>
    <dgm:cxn modelId="{7E86A5C6-0C26-45A1-903B-3E750ACC983E}" type="presOf" srcId="{986F8065-FD8C-4BA4-B3CD-4261C1937640}" destId="{8D7E76A0-03B2-4887-953C-6A6772B1027A}" srcOrd="0" destOrd="0" presId="urn:microsoft.com/office/officeart/2018/2/layout/IconCircleList"/>
    <dgm:cxn modelId="{9877C0D0-8560-4FEB-BD4D-D2721F6BF1E4}" type="presOf" srcId="{C59ABA87-EBB4-40CD-9B6C-8B9E990D1A30}" destId="{C1D93448-CF40-47EF-946A-75B2F66FC36E}" srcOrd="0" destOrd="0" presId="urn:microsoft.com/office/officeart/2018/2/layout/IconCircleList"/>
    <dgm:cxn modelId="{0C239DDD-3152-4F4A-9ED9-3FA4BA985EFB}" type="presOf" srcId="{5E86AE48-26B7-47DB-8354-8907B6E010C9}" destId="{4EFE229B-3415-4693-B9BE-06BF7F7717A3}" srcOrd="0" destOrd="0" presId="urn:microsoft.com/office/officeart/2018/2/layout/IconCircleList"/>
    <dgm:cxn modelId="{4E24EADE-0D7A-4E91-866E-98AE4542AC3A}" srcId="{0C80AFF1-369B-43B2-9B2F-C63939F61D6D}" destId="{09A7E6CD-CF97-42AB-82F4-EE0CFFC86FC2}" srcOrd="3" destOrd="0" parTransId="{DE7624DB-0520-4FD4-B7AD-3EA0F0F7B6D0}" sibTransId="{986F8065-FD8C-4BA4-B3CD-4261C1937640}"/>
    <dgm:cxn modelId="{029C4379-11F2-49F9-8B02-07EC7D4E5A1B}" type="presParOf" srcId="{B17CB0C4-5618-4137-A630-5DE64A5FC2A6}" destId="{02EB2FB9-656C-4843-991A-8D046F7A5687}" srcOrd="0" destOrd="0" presId="urn:microsoft.com/office/officeart/2018/2/layout/IconCircleList"/>
    <dgm:cxn modelId="{498F77A0-AB9B-482E-9982-0A20225C5FB9}" type="presParOf" srcId="{02EB2FB9-656C-4843-991A-8D046F7A5687}" destId="{BDBDFD40-BB6D-4424-A490-1A10B6C69C83}" srcOrd="0" destOrd="0" presId="urn:microsoft.com/office/officeart/2018/2/layout/IconCircleList"/>
    <dgm:cxn modelId="{EA34499C-FAE7-43F2-990C-DDF914AF393F}" type="presParOf" srcId="{BDBDFD40-BB6D-4424-A490-1A10B6C69C83}" destId="{7502AEB9-6598-4B59-8498-01CF004BD7BA}" srcOrd="0" destOrd="0" presId="urn:microsoft.com/office/officeart/2018/2/layout/IconCircleList"/>
    <dgm:cxn modelId="{0FDFFF3A-FD1D-4BC0-B549-64ACA700A504}" type="presParOf" srcId="{BDBDFD40-BB6D-4424-A490-1A10B6C69C83}" destId="{99BB12B4-4A32-4DB1-B7CD-9AD1D7436812}" srcOrd="1" destOrd="0" presId="urn:microsoft.com/office/officeart/2018/2/layout/IconCircleList"/>
    <dgm:cxn modelId="{2F70B067-E720-42CA-8EF9-991BF257CFA6}" type="presParOf" srcId="{BDBDFD40-BB6D-4424-A490-1A10B6C69C83}" destId="{3B929D92-D251-4F7C-AAAF-4CA81B9D5F98}" srcOrd="2" destOrd="0" presId="urn:microsoft.com/office/officeart/2018/2/layout/IconCircleList"/>
    <dgm:cxn modelId="{D63A1B5E-E4DD-421F-92B8-00FC5EF55037}" type="presParOf" srcId="{BDBDFD40-BB6D-4424-A490-1A10B6C69C83}" destId="{4EFE229B-3415-4693-B9BE-06BF7F7717A3}" srcOrd="3" destOrd="0" presId="urn:microsoft.com/office/officeart/2018/2/layout/IconCircleList"/>
    <dgm:cxn modelId="{9E148CBD-07F9-451C-9BF1-AC5B75758F62}" type="presParOf" srcId="{02EB2FB9-656C-4843-991A-8D046F7A5687}" destId="{BB27C4C0-C84A-4720-B3EF-D52E0A3AC050}" srcOrd="1" destOrd="0" presId="urn:microsoft.com/office/officeart/2018/2/layout/IconCircleList"/>
    <dgm:cxn modelId="{57F6F7AD-9333-4E43-B04E-06D82B1CA53A}" type="presParOf" srcId="{02EB2FB9-656C-4843-991A-8D046F7A5687}" destId="{6D62A746-0251-4E0B-B464-C8ABC6561593}" srcOrd="2" destOrd="0" presId="urn:microsoft.com/office/officeart/2018/2/layout/IconCircleList"/>
    <dgm:cxn modelId="{D3300CF9-70C4-44B8-9280-73410F997B48}" type="presParOf" srcId="{6D62A746-0251-4E0B-B464-C8ABC6561593}" destId="{33047DF7-0B63-4759-B869-8584B53B8715}" srcOrd="0" destOrd="0" presId="urn:microsoft.com/office/officeart/2018/2/layout/IconCircleList"/>
    <dgm:cxn modelId="{1730205C-CB9F-450A-B8F8-ACF5DF0637E3}" type="presParOf" srcId="{6D62A746-0251-4E0B-B464-C8ABC6561593}" destId="{D10E6FF8-DB71-436E-B39C-AAF6A44EC933}" srcOrd="1" destOrd="0" presId="urn:microsoft.com/office/officeart/2018/2/layout/IconCircleList"/>
    <dgm:cxn modelId="{2FBB0BFE-5BB9-4BF8-8468-6BE8E0935C10}" type="presParOf" srcId="{6D62A746-0251-4E0B-B464-C8ABC6561593}" destId="{980ECBC4-5B3D-49B4-8C7D-795CB8979479}" srcOrd="2" destOrd="0" presId="urn:microsoft.com/office/officeart/2018/2/layout/IconCircleList"/>
    <dgm:cxn modelId="{3C1210C8-5572-4688-9FAA-6D74ED3EDF70}" type="presParOf" srcId="{6D62A746-0251-4E0B-B464-C8ABC6561593}" destId="{5CB562EA-6BE1-47F7-9499-A8A6A87C5BD7}" srcOrd="3" destOrd="0" presId="urn:microsoft.com/office/officeart/2018/2/layout/IconCircleList"/>
    <dgm:cxn modelId="{3B398E61-B158-4542-97DF-46AF48A1DBA0}" type="presParOf" srcId="{02EB2FB9-656C-4843-991A-8D046F7A5687}" destId="{C1D93448-CF40-47EF-946A-75B2F66FC36E}" srcOrd="3" destOrd="0" presId="urn:microsoft.com/office/officeart/2018/2/layout/IconCircleList"/>
    <dgm:cxn modelId="{98EB7067-C63B-42D2-B0B6-8BB22B917F58}" type="presParOf" srcId="{02EB2FB9-656C-4843-991A-8D046F7A5687}" destId="{51F06B33-DD8B-4F66-BBA8-F782DCAC8B93}" srcOrd="4" destOrd="0" presId="urn:microsoft.com/office/officeart/2018/2/layout/IconCircleList"/>
    <dgm:cxn modelId="{C65971E8-4F0C-4D20-8A24-B411191758A3}" type="presParOf" srcId="{51F06B33-DD8B-4F66-BBA8-F782DCAC8B93}" destId="{B747E162-7FBA-4468-B5BB-D16A3A40C274}" srcOrd="0" destOrd="0" presId="urn:microsoft.com/office/officeart/2018/2/layout/IconCircleList"/>
    <dgm:cxn modelId="{811FA8F1-CD48-4E53-9695-42D88297F179}" type="presParOf" srcId="{51F06B33-DD8B-4F66-BBA8-F782DCAC8B93}" destId="{73AC631F-BCBF-43D4-8D08-B6702BB61A88}" srcOrd="1" destOrd="0" presId="urn:microsoft.com/office/officeart/2018/2/layout/IconCircleList"/>
    <dgm:cxn modelId="{3AE527F7-C06F-4683-8B71-00B8D189FD40}" type="presParOf" srcId="{51F06B33-DD8B-4F66-BBA8-F782DCAC8B93}" destId="{593FF7E4-F75C-4036-A9D7-256396DC4E3B}" srcOrd="2" destOrd="0" presId="urn:microsoft.com/office/officeart/2018/2/layout/IconCircleList"/>
    <dgm:cxn modelId="{AFE771EC-CD63-472E-824F-1DE077594D03}" type="presParOf" srcId="{51F06B33-DD8B-4F66-BBA8-F782DCAC8B93}" destId="{DDB67243-BB2B-4163-8F8B-8761A1E23F04}" srcOrd="3" destOrd="0" presId="urn:microsoft.com/office/officeart/2018/2/layout/IconCircleList"/>
    <dgm:cxn modelId="{93AFB444-A819-4642-A06E-205113B9FD93}" type="presParOf" srcId="{02EB2FB9-656C-4843-991A-8D046F7A5687}" destId="{418DE9CC-26F1-49A8-A3B3-FE74CEB986E5}" srcOrd="5" destOrd="0" presId="urn:microsoft.com/office/officeart/2018/2/layout/IconCircleList"/>
    <dgm:cxn modelId="{6F7D9671-8D38-40FA-9B89-7B717F91221A}" type="presParOf" srcId="{02EB2FB9-656C-4843-991A-8D046F7A5687}" destId="{1B9E52F1-C67A-4DF5-B33C-9F94F72EBE07}" srcOrd="6" destOrd="0" presId="urn:microsoft.com/office/officeart/2018/2/layout/IconCircleList"/>
    <dgm:cxn modelId="{A19AE402-41A7-48A6-BED5-E09E5991549D}" type="presParOf" srcId="{1B9E52F1-C67A-4DF5-B33C-9F94F72EBE07}" destId="{1062EBD9-B2AB-4821-980F-0F8E9A567600}" srcOrd="0" destOrd="0" presId="urn:microsoft.com/office/officeart/2018/2/layout/IconCircleList"/>
    <dgm:cxn modelId="{2EEEFD55-FCD7-48E4-AABC-525482B8B88E}" type="presParOf" srcId="{1B9E52F1-C67A-4DF5-B33C-9F94F72EBE07}" destId="{12A7299D-DCFD-4E8D-9EEC-03F98BE10D4E}" srcOrd="1" destOrd="0" presId="urn:microsoft.com/office/officeart/2018/2/layout/IconCircleList"/>
    <dgm:cxn modelId="{789C2878-258B-4B85-91FC-D8B3F93AD2BE}" type="presParOf" srcId="{1B9E52F1-C67A-4DF5-B33C-9F94F72EBE07}" destId="{025F0345-81E1-4521-8A71-85C4AFE0F955}" srcOrd="2" destOrd="0" presId="urn:microsoft.com/office/officeart/2018/2/layout/IconCircleList"/>
    <dgm:cxn modelId="{9D7B9C02-2890-46C0-9387-FC383953B1CA}" type="presParOf" srcId="{1B9E52F1-C67A-4DF5-B33C-9F94F72EBE07}" destId="{FD723CA7-73A2-4417-89A3-42A6517DDDA3}" srcOrd="3" destOrd="0" presId="urn:microsoft.com/office/officeart/2018/2/layout/IconCircleList"/>
    <dgm:cxn modelId="{1EA4AFC4-CC44-4B03-908E-69199372837D}" type="presParOf" srcId="{02EB2FB9-656C-4843-991A-8D046F7A5687}" destId="{8D7E76A0-03B2-4887-953C-6A6772B1027A}" srcOrd="7" destOrd="0" presId="urn:microsoft.com/office/officeart/2018/2/layout/IconCircleList"/>
    <dgm:cxn modelId="{8F463D93-0A28-4608-AA2D-3322CE345FF0}" type="presParOf" srcId="{02EB2FB9-656C-4843-991A-8D046F7A5687}" destId="{E22F5BC0-D80C-4521-90AF-D03DB91242F0}" srcOrd="8" destOrd="0" presId="urn:microsoft.com/office/officeart/2018/2/layout/IconCircleList"/>
    <dgm:cxn modelId="{A445F691-16C3-4C38-B3CD-E7A0119BA4DE}" type="presParOf" srcId="{E22F5BC0-D80C-4521-90AF-D03DB91242F0}" destId="{A7BDA7F0-82A5-4F99-9220-604203050A80}" srcOrd="0" destOrd="0" presId="urn:microsoft.com/office/officeart/2018/2/layout/IconCircleList"/>
    <dgm:cxn modelId="{D3FFE472-2C63-4E57-A615-48016871B2D9}" type="presParOf" srcId="{E22F5BC0-D80C-4521-90AF-D03DB91242F0}" destId="{AAB51E51-D2E4-4253-ABAE-67BFDF99FA84}" srcOrd="1" destOrd="0" presId="urn:microsoft.com/office/officeart/2018/2/layout/IconCircleList"/>
    <dgm:cxn modelId="{375923F0-B8D7-4C19-AF5B-2AAC91B2275E}" type="presParOf" srcId="{E22F5BC0-D80C-4521-90AF-D03DB91242F0}" destId="{91A15367-F0DB-4C66-816A-EF1C095C5060}" srcOrd="2" destOrd="0" presId="urn:microsoft.com/office/officeart/2018/2/layout/IconCircleList"/>
    <dgm:cxn modelId="{5A508C9D-015E-4376-B420-D59CCAD79050}" type="presParOf" srcId="{E22F5BC0-D80C-4521-90AF-D03DB91242F0}" destId="{E3E61910-9DBE-4924-B3F7-F0D7E4DDB8E9}"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39F64F4-4D5D-4C70-82F6-6F9D4EF8E632}"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8DC2CBFE-0900-4A61-B7F2-0FEF3EF5BEA3}">
      <dgm:prSet/>
      <dgm:spPr/>
      <dgm:t>
        <a:bodyPr/>
        <a:lstStyle/>
        <a:p>
          <a:r>
            <a:rPr lang="en-US"/>
            <a:t>Are data valid so anyone can have an understanding of what data is relevant for your objectives?</a:t>
          </a:r>
        </a:p>
      </dgm:t>
    </dgm:pt>
    <dgm:pt modelId="{4A01B366-020D-4FE3-81D4-376F2B194453}" type="parTrans" cxnId="{9B3108CD-5613-4129-AC6D-3A23342C0BBD}">
      <dgm:prSet/>
      <dgm:spPr/>
      <dgm:t>
        <a:bodyPr/>
        <a:lstStyle/>
        <a:p>
          <a:endParaRPr lang="en-US"/>
        </a:p>
      </dgm:t>
    </dgm:pt>
    <dgm:pt modelId="{F59A4277-8564-4071-B78C-DC6820BCC5DA}" type="sibTrans" cxnId="{9B3108CD-5613-4129-AC6D-3A23342C0BBD}">
      <dgm:prSet/>
      <dgm:spPr/>
      <dgm:t>
        <a:bodyPr/>
        <a:lstStyle/>
        <a:p>
          <a:endParaRPr lang="en-US"/>
        </a:p>
      </dgm:t>
    </dgm:pt>
    <dgm:pt modelId="{01E6CD93-8EB3-4ADB-A57C-39CE53BD9B4C}">
      <dgm:prSet/>
      <dgm:spPr/>
      <dgm:t>
        <a:bodyPr/>
        <a:lstStyle/>
        <a:p>
          <a:r>
            <a:rPr lang="en-US"/>
            <a:t>Do you know how to interpret data so the results are useful and meaningful?</a:t>
          </a:r>
        </a:p>
      </dgm:t>
    </dgm:pt>
    <dgm:pt modelId="{1EBF5279-1B64-439B-BE2D-D399053DF7B7}" type="parTrans" cxnId="{2428F32A-A40E-4CE3-8059-71910033D246}">
      <dgm:prSet/>
      <dgm:spPr/>
      <dgm:t>
        <a:bodyPr/>
        <a:lstStyle/>
        <a:p>
          <a:endParaRPr lang="en-US"/>
        </a:p>
      </dgm:t>
    </dgm:pt>
    <dgm:pt modelId="{44097EFB-0615-4937-B36D-665F1B754DF1}" type="sibTrans" cxnId="{2428F32A-A40E-4CE3-8059-71910033D246}">
      <dgm:prSet/>
      <dgm:spPr/>
      <dgm:t>
        <a:bodyPr/>
        <a:lstStyle/>
        <a:p>
          <a:endParaRPr lang="en-US"/>
        </a:p>
      </dgm:t>
    </dgm:pt>
    <dgm:pt modelId="{E7A9A69B-6DF6-4A8C-B7CF-3A35166F583F}">
      <dgm:prSet/>
      <dgm:spPr/>
      <dgm:t>
        <a:bodyPr/>
        <a:lstStyle/>
        <a:p>
          <a:r>
            <a:rPr lang="en-US"/>
            <a:t>Do you know how to visualize the data and create a story that others can understand the data?</a:t>
          </a:r>
        </a:p>
      </dgm:t>
    </dgm:pt>
    <dgm:pt modelId="{ADA2CA7E-4A72-4FF7-BF60-8B5042440E7A}" type="parTrans" cxnId="{04CB3F1E-DEE8-4FFD-AB35-32B95A9A0F56}">
      <dgm:prSet/>
      <dgm:spPr/>
      <dgm:t>
        <a:bodyPr/>
        <a:lstStyle/>
        <a:p>
          <a:endParaRPr lang="en-US"/>
        </a:p>
      </dgm:t>
    </dgm:pt>
    <dgm:pt modelId="{D1F2EA89-40CD-49ED-9AD9-C62DD3E9297C}" type="sibTrans" cxnId="{04CB3F1E-DEE8-4FFD-AB35-32B95A9A0F56}">
      <dgm:prSet/>
      <dgm:spPr/>
      <dgm:t>
        <a:bodyPr/>
        <a:lstStyle/>
        <a:p>
          <a:endParaRPr lang="en-US"/>
        </a:p>
      </dgm:t>
    </dgm:pt>
    <dgm:pt modelId="{F939D0AB-B425-4ECC-8FC4-C0DDD413CACE}" type="pres">
      <dgm:prSet presAssocID="{C39F64F4-4D5D-4C70-82F6-6F9D4EF8E632}" presName="linear" presStyleCnt="0">
        <dgm:presLayoutVars>
          <dgm:animLvl val="lvl"/>
          <dgm:resizeHandles val="exact"/>
        </dgm:presLayoutVars>
      </dgm:prSet>
      <dgm:spPr/>
    </dgm:pt>
    <dgm:pt modelId="{7C2EFC12-3511-4E12-9BA3-758403CCAEC9}" type="pres">
      <dgm:prSet presAssocID="{8DC2CBFE-0900-4A61-B7F2-0FEF3EF5BEA3}" presName="parentText" presStyleLbl="node1" presStyleIdx="0" presStyleCnt="3">
        <dgm:presLayoutVars>
          <dgm:chMax val="0"/>
          <dgm:bulletEnabled val="1"/>
        </dgm:presLayoutVars>
      </dgm:prSet>
      <dgm:spPr/>
    </dgm:pt>
    <dgm:pt modelId="{2807CB96-7604-4229-8ED9-93E6267EB447}" type="pres">
      <dgm:prSet presAssocID="{F59A4277-8564-4071-B78C-DC6820BCC5DA}" presName="spacer" presStyleCnt="0"/>
      <dgm:spPr/>
    </dgm:pt>
    <dgm:pt modelId="{099DEDDA-0271-4002-8970-37BDF5828B49}" type="pres">
      <dgm:prSet presAssocID="{01E6CD93-8EB3-4ADB-A57C-39CE53BD9B4C}" presName="parentText" presStyleLbl="node1" presStyleIdx="1" presStyleCnt="3">
        <dgm:presLayoutVars>
          <dgm:chMax val="0"/>
          <dgm:bulletEnabled val="1"/>
        </dgm:presLayoutVars>
      </dgm:prSet>
      <dgm:spPr/>
    </dgm:pt>
    <dgm:pt modelId="{C677406E-DA94-412F-A7BE-22E9650B862E}" type="pres">
      <dgm:prSet presAssocID="{44097EFB-0615-4937-B36D-665F1B754DF1}" presName="spacer" presStyleCnt="0"/>
      <dgm:spPr/>
    </dgm:pt>
    <dgm:pt modelId="{EFF17E2A-EA33-4DC5-9FC8-0CE5F9408F4F}" type="pres">
      <dgm:prSet presAssocID="{E7A9A69B-6DF6-4A8C-B7CF-3A35166F583F}" presName="parentText" presStyleLbl="node1" presStyleIdx="2" presStyleCnt="3">
        <dgm:presLayoutVars>
          <dgm:chMax val="0"/>
          <dgm:bulletEnabled val="1"/>
        </dgm:presLayoutVars>
      </dgm:prSet>
      <dgm:spPr/>
    </dgm:pt>
  </dgm:ptLst>
  <dgm:cxnLst>
    <dgm:cxn modelId="{04CB3F1E-DEE8-4FFD-AB35-32B95A9A0F56}" srcId="{C39F64F4-4D5D-4C70-82F6-6F9D4EF8E632}" destId="{E7A9A69B-6DF6-4A8C-B7CF-3A35166F583F}" srcOrd="2" destOrd="0" parTransId="{ADA2CA7E-4A72-4FF7-BF60-8B5042440E7A}" sibTransId="{D1F2EA89-40CD-49ED-9AD9-C62DD3E9297C}"/>
    <dgm:cxn modelId="{4887BE27-0E16-4EB7-A9BA-BF68D3BE313E}" type="presOf" srcId="{01E6CD93-8EB3-4ADB-A57C-39CE53BD9B4C}" destId="{099DEDDA-0271-4002-8970-37BDF5828B49}" srcOrd="0" destOrd="0" presId="urn:microsoft.com/office/officeart/2005/8/layout/vList2"/>
    <dgm:cxn modelId="{2428F32A-A40E-4CE3-8059-71910033D246}" srcId="{C39F64F4-4D5D-4C70-82F6-6F9D4EF8E632}" destId="{01E6CD93-8EB3-4ADB-A57C-39CE53BD9B4C}" srcOrd="1" destOrd="0" parTransId="{1EBF5279-1B64-439B-BE2D-D399053DF7B7}" sibTransId="{44097EFB-0615-4937-B36D-665F1B754DF1}"/>
    <dgm:cxn modelId="{F7A8C763-8C0E-469E-A874-306609098964}" type="presOf" srcId="{8DC2CBFE-0900-4A61-B7F2-0FEF3EF5BEA3}" destId="{7C2EFC12-3511-4E12-9BA3-758403CCAEC9}" srcOrd="0" destOrd="0" presId="urn:microsoft.com/office/officeart/2005/8/layout/vList2"/>
    <dgm:cxn modelId="{16551253-66A0-423B-B7AC-985CF1812063}" type="presOf" srcId="{E7A9A69B-6DF6-4A8C-B7CF-3A35166F583F}" destId="{EFF17E2A-EA33-4DC5-9FC8-0CE5F9408F4F}" srcOrd="0" destOrd="0" presId="urn:microsoft.com/office/officeart/2005/8/layout/vList2"/>
    <dgm:cxn modelId="{C7727AB3-49C8-44FE-A5AC-B36031964CA0}" type="presOf" srcId="{C39F64F4-4D5D-4C70-82F6-6F9D4EF8E632}" destId="{F939D0AB-B425-4ECC-8FC4-C0DDD413CACE}" srcOrd="0" destOrd="0" presId="urn:microsoft.com/office/officeart/2005/8/layout/vList2"/>
    <dgm:cxn modelId="{9B3108CD-5613-4129-AC6D-3A23342C0BBD}" srcId="{C39F64F4-4D5D-4C70-82F6-6F9D4EF8E632}" destId="{8DC2CBFE-0900-4A61-B7F2-0FEF3EF5BEA3}" srcOrd="0" destOrd="0" parTransId="{4A01B366-020D-4FE3-81D4-376F2B194453}" sibTransId="{F59A4277-8564-4071-B78C-DC6820BCC5DA}"/>
    <dgm:cxn modelId="{56297C8B-02C5-4556-A442-B1209019966A}" type="presParOf" srcId="{F939D0AB-B425-4ECC-8FC4-C0DDD413CACE}" destId="{7C2EFC12-3511-4E12-9BA3-758403CCAEC9}" srcOrd="0" destOrd="0" presId="urn:microsoft.com/office/officeart/2005/8/layout/vList2"/>
    <dgm:cxn modelId="{E7628984-24CA-4851-BEAB-89C57D028447}" type="presParOf" srcId="{F939D0AB-B425-4ECC-8FC4-C0DDD413CACE}" destId="{2807CB96-7604-4229-8ED9-93E6267EB447}" srcOrd="1" destOrd="0" presId="urn:microsoft.com/office/officeart/2005/8/layout/vList2"/>
    <dgm:cxn modelId="{AD53515A-624B-48B0-BB6A-5E80D56C107C}" type="presParOf" srcId="{F939D0AB-B425-4ECC-8FC4-C0DDD413CACE}" destId="{099DEDDA-0271-4002-8970-37BDF5828B49}" srcOrd="2" destOrd="0" presId="urn:microsoft.com/office/officeart/2005/8/layout/vList2"/>
    <dgm:cxn modelId="{A03E5565-4A91-48D1-AB6E-78EBA4D535EE}" type="presParOf" srcId="{F939D0AB-B425-4ECC-8FC4-C0DDD413CACE}" destId="{C677406E-DA94-412F-A7BE-22E9650B862E}" srcOrd="3" destOrd="0" presId="urn:microsoft.com/office/officeart/2005/8/layout/vList2"/>
    <dgm:cxn modelId="{3ED5C579-B659-47FD-B297-58D44CDBA697}" type="presParOf" srcId="{F939D0AB-B425-4ECC-8FC4-C0DDD413CACE}" destId="{EFF17E2A-EA33-4DC5-9FC8-0CE5F9408F4F}"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9FCF02-CAD2-4D6F-9542-AD86711168CA}">
      <dsp:nvSpPr>
        <dsp:cNvPr id="0" name=""/>
        <dsp:cNvSpPr/>
      </dsp:nvSpPr>
      <dsp:spPr>
        <a:xfrm>
          <a:off x="686474" y="151893"/>
          <a:ext cx="1990125" cy="1990125"/>
        </a:xfrm>
        <a:prstGeom prst="ellipse">
          <a:avLst/>
        </a:prstGeom>
        <a:solidFill>
          <a:schemeClr val="accent1"/>
        </a:solidFill>
        <a:ln>
          <a:noFill/>
        </a:ln>
        <a:effectLst/>
      </dsp:spPr>
      <dsp:style>
        <a:lnRef idx="0">
          <a:scrgbClr r="0" g="0" b="0"/>
        </a:lnRef>
        <a:fillRef idx="1">
          <a:scrgbClr r="0" g="0" b="0"/>
        </a:fillRef>
        <a:effectRef idx="0">
          <a:scrgbClr r="0" g="0" b="0"/>
        </a:effectRef>
        <a:fontRef idx="minor"/>
      </dsp:style>
    </dsp:sp>
    <dsp:sp modelId="{7C175B98-93F4-4D7C-BB95-1514AB879CD5}">
      <dsp:nvSpPr>
        <dsp:cNvPr id="0" name=""/>
        <dsp:cNvSpPr/>
      </dsp:nvSpPr>
      <dsp:spPr>
        <a:xfrm>
          <a:off x="1110599" y="576018"/>
          <a:ext cx="1141875" cy="1141875"/>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27117FB-F8A7-4A20-A8A7-EC686DDC76D0}">
      <dsp:nvSpPr>
        <dsp:cNvPr id="0" name=""/>
        <dsp:cNvSpPr/>
      </dsp:nvSpPr>
      <dsp:spPr>
        <a:xfrm>
          <a:off x="50287" y="2761893"/>
          <a:ext cx="3262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cap="all"/>
          </a:pPr>
          <a:r>
            <a:rPr lang="en-US" sz="1500" kern="1200"/>
            <a:t>Identify and use resources that provide high-quality health information</a:t>
          </a:r>
        </a:p>
      </dsp:txBody>
      <dsp:txXfrm>
        <a:off x="50287" y="2761893"/>
        <a:ext cx="3262500" cy="720000"/>
      </dsp:txXfrm>
    </dsp:sp>
    <dsp:sp modelId="{BCD8CDD9-0C56-4401-ADB1-8B48DAB2C96F}">
      <dsp:nvSpPr>
        <dsp:cNvPr id="0" name=""/>
        <dsp:cNvSpPr/>
      </dsp:nvSpPr>
      <dsp:spPr>
        <a:xfrm>
          <a:off x="4519912" y="151893"/>
          <a:ext cx="1990125" cy="1990125"/>
        </a:xfrm>
        <a:prstGeom prst="ellipse">
          <a:avLst/>
        </a:prstGeom>
        <a:solidFill>
          <a:schemeClr val="accent1"/>
        </a:solidFill>
        <a:ln>
          <a:noFill/>
        </a:ln>
        <a:effectLst/>
      </dsp:spPr>
      <dsp:style>
        <a:lnRef idx="0">
          <a:scrgbClr r="0" g="0" b="0"/>
        </a:lnRef>
        <a:fillRef idx="1">
          <a:scrgbClr r="0" g="0" b="0"/>
        </a:fillRef>
        <a:effectRef idx="0">
          <a:scrgbClr r="0" g="0" b="0"/>
        </a:effectRef>
        <a:fontRef idx="minor"/>
      </dsp:style>
    </dsp:sp>
    <dsp:sp modelId="{DB4CA7C4-FCA1-4127-B20A-2A5C031A3CF4}">
      <dsp:nvSpPr>
        <dsp:cNvPr id="0" name=""/>
        <dsp:cNvSpPr/>
      </dsp:nvSpPr>
      <dsp:spPr>
        <a:xfrm>
          <a:off x="4944037" y="576018"/>
          <a:ext cx="1141875" cy="114187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E6FE37A-5DB0-4899-9FCB-0CE39BC185F8}">
      <dsp:nvSpPr>
        <dsp:cNvPr id="0" name=""/>
        <dsp:cNvSpPr/>
      </dsp:nvSpPr>
      <dsp:spPr>
        <a:xfrm>
          <a:off x="3883725" y="2761893"/>
          <a:ext cx="3262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cap="all"/>
          </a:pPr>
          <a:r>
            <a:rPr lang="en-US" sz="1500" kern="1200"/>
            <a:t>Identify an example of a reputable source for health information.</a:t>
          </a:r>
        </a:p>
      </dsp:txBody>
      <dsp:txXfrm>
        <a:off x="3883725" y="2761893"/>
        <a:ext cx="3262500" cy="720000"/>
      </dsp:txXfrm>
    </dsp:sp>
    <dsp:sp modelId="{FF93E135-77D6-48A0-8871-9BC93D705D06}">
      <dsp:nvSpPr>
        <dsp:cNvPr id="0" name=""/>
        <dsp:cNvSpPr/>
      </dsp:nvSpPr>
      <dsp:spPr>
        <a:xfrm>
          <a:off x="8353350" y="151893"/>
          <a:ext cx="1990125" cy="1990125"/>
        </a:xfrm>
        <a:prstGeom prst="ellipse">
          <a:avLst/>
        </a:prstGeom>
        <a:solidFill>
          <a:schemeClr val="accent1"/>
        </a:solidFill>
        <a:ln>
          <a:noFill/>
        </a:ln>
        <a:effectLst/>
      </dsp:spPr>
      <dsp:style>
        <a:lnRef idx="0">
          <a:scrgbClr r="0" g="0" b="0"/>
        </a:lnRef>
        <a:fillRef idx="1">
          <a:scrgbClr r="0" g="0" b="0"/>
        </a:fillRef>
        <a:effectRef idx="0">
          <a:scrgbClr r="0" g="0" b="0"/>
        </a:effectRef>
        <a:fontRef idx="minor"/>
      </dsp:style>
    </dsp:sp>
    <dsp:sp modelId="{39509775-983E-4110-B989-EE2CD6514BE0}">
      <dsp:nvSpPr>
        <dsp:cNvPr id="0" name=""/>
        <dsp:cNvSpPr/>
      </dsp:nvSpPr>
      <dsp:spPr>
        <a:xfrm>
          <a:off x="8777475" y="576018"/>
          <a:ext cx="1141875" cy="1141875"/>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AEDC777-00B3-41D7-9AE1-23D741E941C3}">
      <dsp:nvSpPr>
        <dsp:cNvPr id="0" name=""/>
        <dsp:cNvSpPr/>
      </dsp:nvSpPr>
      <dsp:spPr>
        <a:xfrm>
          <a:off x="7717162" y="2761893"/>
          <a:ext cx="3262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cap="all"/>
          </a:pPr>
          <a:r>
            <a:rPr lang="en-US" sz="1500" kern="1200"/>
            <a:t>Describe how various sources of information influence personal health behaviors</a:t>
          </a:r>
        </a:p>
      </dsp:txBody>
      <dsp:txXfrm>
        <a:off x="7717162" y="2761893"/>
        <a:ext cx="3262500"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321AEA-C8AC-4552-83DD-6D5863CB11D5}">
      <dsp:nvSpPr>
        <dsp:cNvPr id="0" name=""/>
        <dsp:cNvSpPr/>
      </dsp:nvSpPr>
      <dsp:spPr>
        <a:xfrm>
          <a:off x="0" y="531"/>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3FF07A9-466E-40FA-A452-CE0AADC84B2D}">
      <dsp:nvSpPr>
        <dsp:cNvPr id="0" name=""/>
        <dsp:cNvSpPr/>
      </dsp:nvSpPr>
      <dsp:spPr>
        <a:xfrm>
          <a:off x="375988" y="280191"/>
          <a:ext cx="683614" cy="6836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40BB9EE-90B0-47BC-AA50-E234300D1009}">
      <dsp:nvSpPr>
        <dsp:cNvPr id="0" name=""/>
        <dsp:cNvSpPr/>
      </dsp:nvSpPr>
      <dsp:spPr>
        <a:xfrm>
          <a:off x="1435590" y="53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US" sz="2500" kern="1200"/>
            <a:t>Obtain—how to access health data</a:t>
          </a:r>
        </a:p>
      </dsp:txBody>
      <dsp:txXfrm>
        <a:off x="1435590" y="531"/>
        <a:ext cx="9080009" cy="1242935"/>
      </dsp:txXfrm>
    </dsp:sp>
    <dsp:sp modelId="{616A2856-23B8-4789-BC3B-9B69938E9539}">
      <dsp:nvSpPr>
        <dsp:cNvPr id="0" name=""/>
        <dsp:cNvSpPr/>
      </dsp:nvSpPr>
      <dsp:spPr>
        <a:xfrm>
          <a:off x="0" y="1554201"/>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D501C43-32E7-484F-9AC2-C8635A33E381}">
      <dsp:nvSpPr>
        <dsp:cNvPr id="0" name=""/>
        <dsp:cNvSpPr/>
      </dsp:nvSpPr>
      <dsp:spPr>
        <a:xfrm>
          <a:off x="375988" y="1833861"/>
          <a:ext cx="683614" cy="6836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D68FB54-171C-41D1-A8D6-BFA7D4A11423}">
      <dsp:nvSpPr>
        <dsp:cNvPr id="0" name=""/>
        <dsp:cNvSpPr/>
      </dsp:nvSpPr>
      <dsp:spPr>
        <a:xfrm>
          <a:off x="1435590" y="155420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US" sz="2500" kern="1200"/>
            <a:t>Process—how to read and interpret health data</a:t>
          </a:r>
        </a:p>
      </dsp:txBody>
      <dsp:txXfrm>
        <a:off x="1435590" y="1554201"/>
        <a:ext cx="9080009" cy="1242935"/>
      </dsp:txXfrm>
    </dsp:sp>
    <dsp:sp modelId="{927C8E2D-3BD6-4997-AE60-84BA18485204}">
      <dsp:nvSpPr>
        <dsp:cNvPr id="0" name=""/>
        <dsp:cNvSpPr/>
      </dsp:nvSpPr>
      <dsp:spPr>
        <a:xfrm>
          <a:off x="0" y="3107870"/>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D7D217F-79E5-4288-B4F5-FD3C2572F65E}">
      <dsp:nvSpPr>
        <dsp:cNvPr id="0" name=""/>
        <dsp:cNvSpPr/>
      </dsp:nvSpPr>
      <dsp:spPr>
        <a:xfrm>
          <a:off x="375988" y="3387531"/>
          <a:ext cx="683614" cy="6836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B1A55CD-9BCB-471D-87C2-C6637F0B00CF}">
      <dsp:nvSpPr>
        <dsp:cNvPr id="0" name=""/>
        <dsp:cNvSpPr/>
      </dsp:nvSpPr>
      <dsp:spPr>
        <a:xfrm>
          <a:off x="1435590" y="3107870"/>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US" sz="2500" kern="1200"/>
            <a:t>Understand—how to know what to do with health data</a:t>
          </a:r>
        </a:p>
      </dsp:txBody>
      <dsp:txXfrm>
        <a:off x="1435590" y="3107870"/>
        <a:ext cx="9080009" cy="124293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BE220F-0A3B-409B-B371-E33840387460}">
      <dsp:nvSpPr>
        <dsp:cNvPr id="0" name=""/>
        <dsp:cNvSpPr/>
      </dsp:nvSpPr>
      <dsp:spPr>
        <a:xfrm>
          <a:off x="718664" y="453902"/>
          <a:ext cx="1955812" cy="1955812"/>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C1E41AF-DA78-4363-8FBA-4EF6DC37CADA}">
      <dsp:nvSpPr>
        <dsp:cNvPr id="0" name=""/>
        <dsp:cNvSpPr/>
      </dsp:nvSpPr>
      <dsp:spPr>
        <a:xfrm>
          <a:off x="1135476" y="870714"/>
          <a:ext cx="1122187" cy="11221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D70FE13-4771-4C1A-BC56-5D8143EEB2CB}">
      <dsp:nvSpPr>
        <dsp:cNvPr id="0" name=""/>
        <dsp:cNvSpPr/>
      </dsp:nvSpPr>
      <dsp:spPr>
        <a:xfrm>
          <a:off x="93445" y="3018902"/>
          <a:ext cx="32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kern="1200"/>
            <a:t>Uniform Resource Locator—it is the address of a web page</a:t>
          </a:r>
        </a:p>
      </dsp:txBody>
      <dsp:txXfrm>
        <a:off x="93445" y="3018902"/>
        <a:ext cx="3206250" cy="720000"/>
      </dsp:txXfrm>
    </dsp:sp>
    <dsp:sp modelId="{C07816BA-CDF8-4CA1-B398-804211DA5C16}">
      <dsp:nvSpPr>
        <dsp:cNvPr id="0" name=""/>
        <dsp:cNvSpPr/>
      </dsp:nvSpPr>
      <dsp:spPr>
        <a:xfrm>
          <a:off x="4486008" y="453902"/>
          <a:ext cx="1955812" cy="1955812"/>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8723B00-28E8-4B09-8E05-EABC3A647793}">
      <dsp:nvSpPr>
        <dsp:cNvPr id="0" name=""/>
        <dsp:cNvSpPr/>
      </dsp:nvSpPr>
      <dsp:spPr>
        <a:xfrm>
          <a:off x="4902820" y="870714"/>
          <a:ext cx="1122187" cy="11221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952488C-DE7E-4028-BACD-F516181E5E71}">
      <dsp:nvSpPr>
        <dsp:cNvPr id="0" name=""/>
        <dsp:cNvSpPr/>
      </dsp:nvSpPr>
      <dsp:spPr>
        <a:xfrm>
          <a:off x="3860789" y="3018902"/>
          <a:ext cx="32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kern="1200"/>
            <a:t>Com</a:t>
          </a:r>
        </a:p>
      </dsp:txBody>
      <dsp:txXfrm>
        <a:off x="3860789" y="3018902"/>
        <a:ext cx="3206250" cy="720000"/>
      </dsp:txXfrm>
    </dsp:sp>
    <dsp:sp modelId="{7E7546F2-3833-4C6E-B496-F2E19B4E696E}">
      <dsp:nvSpPr>
        <dsp:cNvPr id="0" name=""/>
        <dsp:cNvSpPr/>
      </dsp:nvSpPr>
      <dsp:spPr>
        <a:xfrm>
          <a:off x="8253352" y="453902"/>
          <a:ext cx="1955812" cy="1955812"/>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26F4A86-8E85-4646-B0AE-7EF1B7EB7157}">
      <dsp:nvSpPr>
        <dsp:cNvPr id="0" name=""/>
        <dsp:cNvSpPr/>
      </dsp:nvSpPr>
      <dsp:spPr>
        <a:xfrm>
          <a:off x="8670164" y="870714"/>
          <a:ext cx="1122187" cy="112218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D48E713-82F6-4EF5-8C20-434D51F96D8A}">
      <dsp:nvSpPr>
        <dsp:cNvPr id="0" name=""/>
        <dsp:cNvSpPr/>
      </dsp:nvSpPr>
      <dsp:spPr>
        <a:xfrm>
          <a:off x="7628133" y="3018902"/>
          <a:ext cx="32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kern="1200"/>
            <a:t>Edu</a:t>
          </a:r>
        </a:p>
      </dsp:txBody>
      <dsp:txXfrm>
        <a:off x="7628133" y="3018902"/>
        <a:ext cx="3206250" cy="7200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02AEB9-6598-4B59-8498-01CF004BD7BA}">
      <dsp:nvSpPr>
        <dsp:cNvPr id="0" name=""/>
        <dsp:cNvSpPr/>
      </dsp:nvSpPr>
      <dsp:spPr>
        <a:xfrm>
          <a:off x="205509" y="828340"/>
          <a:ext cx="911674" cy="911674"/>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9BB12B4-4A32-4DB1-B7CD-9AD1D7436812}">
      <dsp:nvSpPr>
        <dsp:cNvPr id="0" name=""/>
        <dsp:cNvSpPr/>
      </dsp:nvSpPr>
      <dsp:spPr>
        <a:xfrm>
          <a:off x="396960" y="1019791"/>
          <a:ext cx="528770" cy="52877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EFE229B-3415-4693-B9BE-06BF7F7717A3}">
      <dsp:nvSpPr>
        <dsp:cNvPr id="0" name=""/>
        <dsp:cNvSpPr/>
      </dsp:nvSpPr>
      <dsp:spPr>
        <a:xfrm>
          <a:off x="1312541" y="828340"/>
          <a:ext cx="2148945" cy="911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55650">
            <a:lnSpc>
              <a:spcPct val="90000"/>
            </a:lnSpc>
            <a:spcBef>
              <a:spcPct val="0"/>
            </a:spcBef>
            <a:spcAft>
              <a:spcPct val="35000"/>
            </a:spcAft>
            <a:buNone/>
          </a:pPr>
          <a:r>
            <a:rPr lang="en-US" sz="1700" b="0" i="0" kern="1200"/>
            <a:t>com = commercial. Often companies that make money</a:t>
          </a:r>
          <a:endParaRPr lang="en-US" sz="1700" kern="1200"/>
        </a:p>
      </dsp:txBody>
      <dsp:txXfrm>
        <a:off x="1312541" y="828340"/>
        <a:ext cx="2148945" cy="911674"/>
      </dsp:txXfrm>
    </dsp:sp>
    <dsp:sp modelId="{33047DF7-0B63-4759-B869-8584B53B8715}">
      <dsp:nvSpPr>
        <dsp:cNvPr id="0" name=""/>
        <dsp:cNvSpPr/>
      </dsp:nvSpPr>
      <dsp:spPr>
        <a:xfrm>
          <a:off x="3835925" y="828340"/>
          <a:ext cx="911674" cy="911674"/>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10E6FF8-DB71-436E-B39C-AAF6A44EC933}">
      <dsp:nvSpPr>
        <dsp:cNvPr id="0" name=""/>
        <dsp:cNvSpPr/>
      </dsp:nvSpPr>
      <dsp:spPr>
        <a:xfrm>
          <a:off x="4027376" y="1019791"/>
          <a:ext cx="528770" cy="52877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CB562EA-6BE1-47F7-9499-A8A6A87C5BD7}">
      <dsp:nvSpPr>
        <dsp:cNvPr id="0" name=""/>
        <dsp:cNvSpPr/>
      </dsp:nvSpPr>
      <dsp:spPr>
        <a:xfrm>
          <a:off x="4942957" y="828340"/>
          <a:ext cx="2148945" cy="911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55650">
            <a:lnSpc>
              <a:spcPct val="90000"/>
            </a:lnSpc>
            <a:spcBef>
              <a:spcPct val="0"/>
            </a:spcBef>
            <a:spcAft>
              <a:spcPct val="35000"/>
            </a:spcAft>
            <a:buNone/>
          </a:pPr>
          <a:r>
            <a:rPr lang="en-US" sz="1700" b="0" i="0" kern="1200"/>
            <a:t>.edu = educational institution. Often universities</a:t>
          </a:r>
          <a:endParaRPr lang="en-US" sz="1700" kern="1200"/>
        </a:p>
      </dsp:txBody>
      <dsp:txXfrm>
        <a:off x="4942957" y="828340"/>
        <a:ext cx="2148945" cy="911674"/>
      </dsp:txXfrm>
    </dsp:sp>
    <dsp:sp modelId="{B747E162-7FBA-4468-B5BB-D16A3A40C274}">
      <dsp:nvSpPr>
        <dsp:cNvPr id="0" name=""/>
        <dsp:cNvSpPr/>
      </dsp:nvSpPr>
      <dsp:spPr>
        <a:xfrm>
          <a:off x="7466341" y="828340"/>
          <a:ext cx="911674" cy="911674"/>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3AC631F-BCBF-43D4-8D08-B6702BB61A88}">
      <dsp:nvSpPr>
        <dsp:cNvPr id="0" name=""/>
        <dsp:cNvSpPr/>
      </dsp:nvSpPr>
      <dsp:spPr>
        <a:xfrm>
          <a:off x="7657792" y="1019791"/>
          <a:ext cx="528770" cy="52877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DB67243-BB2B-4163-8F8B-8761A1E23F04}">
      <dsp:nvSpPr>
        <dsp:cNvPr id="0" name=""/>
        <dsp:cNvSpPr/>
      </dsp:nvSpPr>
      <dsp:spPr>
        <a:xfrm>
          <a:off x="8573374" y="828340"/>
          <a:ext cx="2148945" cy="911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55650">
            <a:lnSpc>
              <a:spcPct val="90000"/>
            </a:lnSpc>
            <a:spcBef>
              <a:spcPct val="0"/>
            </a:spcBef>
            <a:spcAft>
              <a:spcPct val="35000"/>
            </a:spcAft>
            <a:buNone/>
          </a:pPr>
          <a:r>
            <a:rPr lang="en-US" sz="1700" b="0" i="0" kern="1200"/>
            <a:t>.gov = government. Usually federal, state, and local agencies</a:t>
          </a:r>
          <a:endParaRPr lang="en-US" sz="1700" kern="1200"/>
        </a:p>
      </dsp:txBody>
      <dsp:txXfrm>
        <a:off x="8573374" y="828340"/>
        <a:ext cx="2148945" cy="911674"/>
      </dsp:txXfrm>
    </dsp:sp>
    <dsp:sp modelId="{1062EBD9-B2AB-4821-980F-0F8E9A567600}">
      <dsp:nvSpPr>
        <dsp:cNvPr id="0" name=""/>
        <dsp:cNvSpPr/>
      </dsp:nvSpPr>
      <dsp:spPr>
        <a:xfrm>
          <a:off x="205509" y="2452790"/>
          <a:ext cx="911674" cy="911674"/>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2A7299D-DCFD-4E8D-9EEC-03F98BE10D4E}">
      <dsp:nvSpPr>
        <dsp:cNvPr id="0" name=""/>
        <dsp:cNvSpPr/>
      </dsp:nvSpPr>
      <dsp:spPr>
        <a:xfrm>
          <a:off x="396960" y="2644242"/>
          <a:ext cx="528770" cy="52877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D723CA7-73A2-4417-89A3-42A6517DDDA3}">
      <dsp:nvSpPr>
        <dsp:cNvPr id="0" name=""/>
        <dsp:cNvSpPr/>
      </dsp:nvSpPr>
      <dsp:spPr>
        <a:xfrm>
          <a:off x="1312541" y="2452790"/>
          <a:ext cx="2148945" cy="911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55650">
            <a:lnSpc>
              <a:spcPct val="90000"/>
            </a:lnSpc>
            <a:spcBef>
              <a:spcPct val="0"/>
            </a:spcBef>
            <a:spcAft>
              <a:spcPct val="35000"/>
            </a:spcAft>
            <a:buNone/>
          </a:pPr>
          <a:r>
            <a:rPr lang="en-US" sz="1700" b="0" i="0" kern="1200"/>
            <a:t>.net = network. Could be any site</a:t>
          </a:r>
          <a:endParaRPr lang="en-US" sz="1700" kern="1200"/>
        </a:p>
      </dsp:txBody>
      <dsp:txXfrm>
        <a:off x="1312541" y="2452790"/>
        <a:ext cx="2148945" cy="911674"/>
      </dsp:txXfrm>
    </dsp:sp>
    <dsp:sp modelId="{A7BDA7F0-82A5-4F99-9220-604203050A80}">
      <dsp:nvSpPr>
        <dsp:cNvPr id="0" name=""/>
        <dsp:cNvSpPr/>
      </dsp:nvSpPr>
      <dsp:spPr>
        <a:xfrm>
          <a:off x="3835925" y="2452790"/>
          <a:ext cx="911674" cy="911674"/>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AB51E51-D2E4-4253-ABAE-67BFDF99FA84}">
      <dsp:nvSpPr>
        <dsp:cNvPr id="0" name=""/>
        <dsp:cNvSpPr/>
      </dsp:nvSpPr>
      <dsp:spPr>
        <a:xfrm>
          <a:off x="4027376" y="2644242"/>
          <a:ext cx="528770" cy="52877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3E61910-9DBE-4924-B3F7-F0D7E4DDB8E9}">
      <dsp:nvSpPr>
        <dsp:cNvPr id="0" name=""/>
        <dsp:cNvSpPr/>
      </dsp:nvSpPr>
      <dsp:spPr>
        <a:xfrm>
          <a:off x="4942957" y="2452790"/>
          <a:ext cx="2148945" cy="911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55650">
            <a:lnSpc>
              <a:spcPct val="90000"/>
            </a:lnSpc>
            <a:spcBef>
              <a:spcPct val="0"/>
            </a:spcBef>
            <a:spcAft>
              <a:spcPct val="35000"/>
            </a:spcAft>
            <a:buNone/>
          </a:pPr>
          <a:r>
            <a:rPr lang="en-US" sz="1700" b="0" i="0" kern="1200"/>
            <a:t>.org = organization. Most often is a nonprofit organization</a:t>
          </a:r>
          <a:endParaRPr lang="en-US" sz="1700" kern="1200"/>
        </a:p>
      </dsp:txBody>
      <dsp:txXfrm>
        <a:off x="4942957" y="2452790"/>
        <a:ext cx="2148945" cy="91167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2EFC12-3511-4E12-9BA3-758403CCAEC9}">
      <dsp:nvSpPr>
        <dsp:cNvPr id="0" name=""/>
        <dsp:cNvSpPr/>
      </dsp:nvSpPr>
      <dsp:spPr>
        <a:xfrm>
          <a:off x="0" y="32252"/>
          <a:ext cx="10927829" cy="131274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Are data valid so anyone can have an understanding of what data is relevant for your objectives?</a:t>
          </a:r>
        </a:p>
      </dsp:txBody>
      <dsp:txXfrm>
        <a:off x="64083" y="96335"/>
        <a:ext cx="10799663" cy="1184574"/>
      </dsp:txXfrm>
    </dsp:sp>
    <dsp:sp modelId="{099DEDDA-0271-4002-8970-37BDF5828B49}">
      <dsp:nvSpPr>
        <dsp:cNvPr id="0" name=""/>
        <dsp:cNvSpPr/>
      </dsp:nvSpPr>
      <dsp:spPr>
        <a:xfrm>
          <a:off x="0" y="1440032"/>
          <a:ext cx="10927829" cy="1312740"/>
        </a:xfrm>
        <a:prstGeom prst="roundRect">
          <a:avLst/>
        </a:prstGeom>
        <a:solidFill>
          <a:schemeClr val="accent2">
            <a:hueOff val="3221807"/>
            <a:satOff val="-9246"/>
            <a:lumOff val="-14805"/>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Do you know how to interpret data so the results are useful and meaningful?</a:t>
          </a:r>
        </a:p>
      </dsp:txBody>
      <dsp:txXfrm>
        <a:off x="64083" y="1504115"/>
        <a:ext cx="10799663" cy="1184574"/>
      </dsp:txXfrm>
    </dsp:sp>
    <dsp:sp modelId="{EFF17E2A-EA33-4DC5-9FC8-0CE5F9408F4F}">
      <dsp:nvSpPr>
        <dsp:cNvPr id="0" name=""/>
        <dsp:cNvSpPr/>
      </dsp:nvSpPr>
      <dsp:spPr>
        <a:xfrm>
          <a:off x="0" y="2847812"/>
          <a:ext cx="10927829" cy="1312740"/>
        </a:xfrm>
        <a:prstGeom prst="roundRect">
          <a:avLst/>
        </a:prstGeom>
        <a:solidFill>
          <a:schemeClr val="accent2">
            <a:hueOff val="6443614"/>
            <a:satOff val="-18493"/>
            <a:lumOff val="-2960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Do you know how to visualize the data and create a story that others can understand the data?</a:t>
          </a:r>
        </a:p>
      </dsp:txBody>
      <dsp:txXfrm>
        <a:off x="64083" y="2911895"/>
        <a:ext cx="10799663" cy="1184574"/>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45B934-3FB4-43EB-87FD-8AC7C911CC04}" type="datetimeFigureOut">
              <a:rPr lang="en-US" smtClean="0"/>
              <a:t>3/26/2024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7F61E2-F8C8-4D8C-8325-2CBEE6B28041}" type="slidenum">
              <a:rPr lang="en-US" smtClean="0"/>
              <a:t>‹#›</a:t>
            </a:fld>
            <a:endParaRPr lang="en-US"/>
          </a:p>
        </p:txBody>
      </p:sp>
    </p:spTree>
    <p:extLst>
      <p:ext uri="{BB962C8B-B14F-4D97-AF65-F5344CB8AC3E}">
        <p14:creationId xmlns:p14="http://schemas.microsoft.com/office/powerpoint/2010/main" val="32452009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AEA074-24A7-4657-AE02-A51F68EA6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16896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Have students discuss what this means and give examples.</a:t>
            </a:r>
          </a:p>
        </p:txBody>
      </p:sp>
      <p:sp>
        <p:nvSpPr>
          <p:cNvPr id="4" name="Slide Number Placeholder 3"/>
          <p:cNvSpPr>
            <a:spLocks noGrp="1"/>
          </p:cNvSpPr>
          <p:nvPr>
            <p:ph type="sldNum" sz="quarter" idx="5"/>
          </p:nvPr>
        </p:nvSpPr>
        <p:spPr/>
        <p:txBody>
          <a:bodyPr/>
          <a:lstStyle/>
          <a:p>
            <a:fld id="{837F61E2-F8C8-4D8C-8325-2CBEE6B28041}" type="slidenum">
              <a:rPr lang="en-US" smtClean="0"/>
              <a:t>5</a:t>
            </a:fld>
            <a:endParaRPr lang="en-US"/>
          </a:p>
        </p:txBody>
      </p:sp>
    </p:spTree>
    <p:extLst>
      <p:ext uri="{BB962C8B-B14F-4D97-AF65-F5344CB8AC3E}">
        <p14:creationId xmlns:p14="http://schemas.microsoft.com/office/powerpoint/2010/main" val="39193916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a:solidFill>
                  <a:srgbClr val="222222"/>
                </a:solidFill>
                <a:effectLst/>
                <a:latin typeface="Montserrat" panose="00000500000000000000" pitchFamily="2" charset="0"/>
              </a:rPr>
              <a:t>The Action Plan contains 7 goals that will improve health literacy and strategies for achieving them:</a:t>
            </a:r>
          </a:p>
          <a:p>
            <a:pPr algn="l">
              <a:buFont typeface="+mj-lt"/>
              <a:buAutoNum type="arabicPeriod"/>
            </a:pPr>
            <a:r>
              <a:rPr lang="en-US" b="0" i="0">
                <a:solidFill>
                  <a:srgbClr val="222222"/>
                </a:solidFill>
                <a:effectLst/>
                <a:latin typeface="Montserrat" panose="00000500000000000000" pitchFamily="2" charset="0"/>
              </a:rPr>
              <a:t>Develop and disseminate health and safety information that is accurate, accessible, and actionable</a:t>
            </a:r>
          </a:p>
          <a:p>
            <a:pPr algn="l">
              <a:buFont typeface="+mj-lt"/>
              <a:buAutoNum type="arabicPeriod"/>
            </a:pPr>
            <a:r>
              <a:rPr lang="en-US" b="0" i="0">
                <a:solidFill>
                  <a:srgbClr val="222222"/>
                </a:solidFill>
                <a:effectLst/>
                <a:latin typeface="Montserrat" panose="00000500000000000000" pitchFamily="2" charset="0"/>
              </a:rPr>
              <a:t>Promote changes in the health care system that improve health information, communication, informed decision-making, and access to health services</a:t>
            </a:r>
          </a:p>
          <a:p>
            <a:pPr algn="l">
              <a:buFont typeface="+mj-lt"/>
              <a:buAutoNum type="arabicPeriod"/>
            </a:pPr>
            <a:r>
              <a:rPr lang="en-US" b="0" i="0">
                <a:solidFill>
                  <a:srgbClr val="222222"/>
                </a:solidFill>
                <a:effectLst/>
                <a:latin typeface="Montserrat" panose="00000500000000000000" pitchFamily="2" charset="0"/>
              </a:rPr>
              <a:t>Incorporate accurate, standards-based, and developmentally appropriate health and science information and curricula in child care and education through the university level</a:t>
            </a:r>
          </a:p>
          <a:p>
            <a:pPr algn="l">
              <a:buFont typeface="+mj-lt"/>
              <a:buAutoNum type="arabicPeriod"/>
            </a:pPr>
            <a:r>
              <a:rPr lang="en-US" b="0" i="0">
                <a:solidFill>
                  <a:srgbClr val="222222"/>
                </a:solidFill>
                <a:effectLst/>
                <a:latin typeface="Montserrat" panose="00000500000000000000" pitchFamily="2" charset="0"/>
              </a:rPr>
              <a:t>Support and expand local efforts to provide adult education, English language instruction, and culturally and linguistically appropriate health information services in the community</a:t>
            </a:r>
          </a:p>
          <a:p>
            <a:pPr algn="l">
              <a:buFont typeface="+mj-lt"/>
              <a:buAutoNum type="arabicPeriod"/>
            </a:pPr>
            <a:r>
              <a:rPr lang="en-US" b="0" i="0">
                <a:solidFill>
                  <a:srgbClr val="222222"/>
                </a:solidFill>
                <a:effectLst/>
                <a:latin typeface="Montserrat" panose="00000500000000000000" pitchFamily="2" charset="0"/>
              </a:rPr>
              <a:t>Build partnerships, develop guidance, and change policies</a:t>
            </a:r>
          </a:p>
          <a:p>
            <a:pPr algn="l">
              <a:buFont typeface="+mj-lt"/>
              <a:buAutoNum type="arabicPeriod"/>
            </a:pPr>
            <a:r>
              <a:rPr lang="en-US" b="0" i="0">
                <a:solidFill>
                  <a:srgbClr val="222222"/>
                </a:solidFill>
                <a:effectLst/>
                <a:latin typeface="Montserrat" panose="00000500000000000000" pitchFamily="2" charset="0"/>
              </a:rPr>
              <a:t>Increase basic research and the development, implementation, and evaluation of practices and interventions to improve health literacy</a:t>
            </a:r>
          </a:p>
          <a:p>
            <a:pPr algn="l">
              <a:buFont typeface="+mj-lt"/>
              <a:buAutoNum type="arabicPeriod"/>
            </a:pPr>
            <a:r>
              <a:rPr lang="en-US" b="0" i="0">
                <a:solidFill>
                  <a:srgbClr val="222222"/>
                </a:solidFill>
                <a:effectLst/>
                <a:latin typeface="Montserrat" panose="00000500000000000000" pitchFamily="2" charset="0"/>
              </a:rPr>
              <a:t>Increase the dissemination and use of evidence-based health literacy practices and interventions</a:t>
            </a:r>
          </a:p>
          <a:p>
            <a:r>
              <a:rPr lang="en-US"/>
              <a:t>National Assessment of Adult Literacy (NAAL)</a:t>
            </a:r>
          </a:p>
          <a:p>
            <a:endParaRPr lang="en-US"/>
          </a:p>
          <a:p>
            <a:r>
              <a:rPr lang="en-US"/>
              <a:t>There are typically 4 levels –below basic, basic, intermediate and proficient</a:t>
            </a:r>
          </a:p>
          <a:p>
            <a:endParaRPr lang="en-US"/>
          </a:p>
        </p:txBody>
      </p:sp>
      <p:sp>
        <p:nvSpPr>
          <p:cNvPr id="4" name="Slide Number Placeholder 3"/>
          <p:cNvSpPr>
            <a:spLocks noGrp="1"/>
          </p:cNvSpPr>
          <p:nvPr>
            <p:ph type="sldNum" sz="quarter" idx="5"/>
          </p:nvPr>
        </p:nvSpPr>
        <p:spPr/>
        <p:txBody>
          <a:bodyPr/>
          <a:lstStyle/>
          <a:p>
            <a:fld id="{4306F76E-E60C-4C54-B47A-C2C406EC8F72}" type="slidenum">
              <a:rPr lang="en-US" smtClean="0"/>
              <a:t>6</a:t>
            </a:fld>
            <a:endParaRPr lang="en-US"/>
          </a:p>
        </p:txBody>
      </p:sp>
    </p:spTree>
    <p:extLst>
      <p:ext uri="{BB962C8B-B14F-4D97-AF65-F5344CB8AC3E}">
        <p14:creationId xmlns:p14="http://schemas.microsoft.com/office/powerpoint/2010/main" val="453879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could be listed or ask students to name them and then display them and move on the next slide and discuss.</a:t>
            </a:r>
          </a:p>
        </p:txBody>
      </p:sp>
      <p:sp>
        <p:nvSpPr>
          <p:cNvPr id="4" name="Slide Number Placeholder 3"/>
          <p:cNvSpPr>
            <a:spLocks noGrp="1"/>
          </p:cNvSpPr>
          <p:nvPr>
            <p:ph type="sldNum" sz="quarter" idx="5"/>
          </p:nvPr>
        </p:nvSpPr>
        <p:spPr/>
        <p:txBody>
          <a:bodyPr/>
          <a:lstStyle/>
          <a:p>
            <a:fld id="{837F61E2-F8C8-4D8C-8325-2CBEE6B28041}" type="slidenum">
              <a:rPr lang="en-US" smtClean="0"/>
              <a:t>11</a:t>
            </a:fld>
            <a:endParaRPr lang="en-US"/>
          </a:p>
        </p:txBody>
      </p:sp>
    </p:spTree>
    <p:extLst>
      <p:ext uri="{BB962C8B-B14F-4D97-AF65-F5344CB8AC3E}">
        <p14:creationId xmlns:p14="http://schemas.microsoft.com/office/powerpoint/2010/main" val="3045274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can be done as a quiz or class participation and then go over the meaning for the URLs</a:t>
            </a:r>
          </a:p>
        </p:txBody>
      </p:sp>
      <p:sp>
        <p:nvSpPr>
          <p:cNvPr id="4" name="Slide Number Placeholder 3"/>
          <p:cNvSpPr>
            <a:spLocks noGrp="1"/>
          </p:cNvSpPr>
          <p:nvPr>
            <p:ph type="sldNum" sz="quarter" idx="5"/>
          </p:nvPr>
        </p:nvSpPr>
        <p:spPr/>
        <p:txBody>
          <a:bodyPr/>
          <a:lstStyle/>
          <a:p>
            <a:fld id="{837F61E2-F8C8-4D8C-8325-2CBEE6B28041}" type="slidenum">
              <a:rPr lang="en-US" smtClean="0"/>
              <a:t>12</a:t>
            </a:fld>
            <a:endParaRPr lang="en-US"/>
          </a:p>
        </p:txBody>
      </p:sp>
    </p:spTree>
    <p:extLst>
      <p:ext uri="{BB962C8B-B14F-4D97-AF65-F5344CB8AC3E}">
        <p14:creationId xmlns:p14="http://schemas.microsoft.com/office/powerpoint/2010/main" val="4012470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link to a worksheet that students can use to think about things that they need to know in order to transition to taking care of their own health care.  There are other modules in the teacher kit that you can use to talk about OTC medications.</a:t>
            </a:r>
          </a:p>
        </p:txBody>
      </p:sp>
      <p:sp>
        <p:nvSpPr>
          <p:cNvPr id="4" name="Slide Number Placeholder 3"/>
          <p:cNvSpPr>
            <a:spLocks noGrp="1"/>
          </p:cNvSpPr>
          <p:nvPr>
            <p:ph type="sldNum" sz="quarter" idx="5"/>
          </p:nvPr>
        </p:nvSpPr>
        <p:spPr/>
        <p:txBody>
          <a:bodyPr/>
          <a:lstStyle/>
          <a:p>
            <a:fld id="{837F61E2-F8C8-4D8C-8325-2CBEE6B28041}" type="slidenum">
              <a:rPr lang="en-US" smtClean="0"/>
              <a:t>13</a:t>
            </a:fld>
            <a:endParaRPr lang="en-US"/>
          </a:p>
        </p:txBody>
      </p:sp>
    </p:spTree>
    <p:extLst>
      <p:ext uri="{BB962C8B-B14F-4D97-AF65-F5344CB8AC3E}">
        <p14:creationId xmlns:p14="http://schemas.microsoft.com/office/powerpoint/2010/main" val="21173920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7F61E2-F8C8-4D8C-8325-2CBEE6B28041}" type="slidenum">
              <a:rPr lang="en-US" smtClean="0"/>
              <a:t>16</a:t>
            </a:fld>
            <a:endParaRPr lang="en-US"/>
          </a:p>
        </p:txBody>
      </p:sp>
    </p:spTree>
    <p:extLst>
      <p:ext uri="{BB962C8B-B14F-4D97-AF65-F5344CB8AC3E}">
        <p14:creationId xmlns:p14="http://schemas.microsoft.com/office/powerpoint/2010/main" val="10609186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Students can work in teams or this can be a homework where they use this tool </a:t>
            </a:r>
          </a:p>
          <a:p>
            <a:endParaRPr lang="en-US" dirty="0"/>
          </a:p>
          <a:p>
            <a:r>
              <a:rPr lang="en-US" dirty="0"/>
              <a:t>The National Institute on Drug Abuse has other lesson plans that teachers can use also.</a:t>
            </a:r>
          </a:p>
        </p:txBody>
      </p:sp>
      <p:sp>
        <p:nvSpPr>
          <p:cNvPr id="4" name="Slide Number Placeholder 3"/>
          <p:cNvSpPr>
            <a:spLocks noGrp="1"/>
          </p:cNvSpPr>
          <p:nvPr>
            <p:ph type="sldNum" sz="quarter" idx="5"/>
          </p:nvPr>
        </p:nvSpPr>
        <p:spPr/>
        <p:txBody>
          <a:bodyPr/>
          <a:lstStyle/>
          <a:p>
            <a:fld id="{837F61E2-F8C8-4D8C-8325-2CBEE6B28041}" type="slidenum">
              <a:rPr lang="en-US" smtClean="0"/>
              <a:t>18</a:t>
            </a:fld>
            <a:endParaRPr lang="en-US"/>
          </a:p>
        </p:txBody>
      </p:sp>
    </p:spTree>
    <p:extLst>
      <p:ext uri="{BB962C8B-B14F-4D97-AF65-F5344CB8AC3E}">
        <p14:creationId xmlns:p14="http://schemas.microsoft.com/office/powerpoint/2010/main" val="15032486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0F5D6-EF01-2914-F0F2-52DBA4B0A4E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9B0BDE6-2A85-77CE-582C-ED8C3E8D76B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5452807-B063-89EE-51F8-35268D5D9A24}"/>
              </a:ext>
            </a:extLst>
          </p:cNvPr>
          <p:cNvSpPr>
            <a:spLocks noGrp="1"/>
          </p:cNvSpPr>
          <p:nvPr>
            <p:ph type="dt" sz="half" idx="10"/>
          </p:nvPr>
        </p:nvSpPr>
        <p:spPr/>
        <p:txBody>
          <a:bodyPr/>
          <a:lstStyle/>
          <a:p>
            <a:fld id="{585843F9-2024-4F74-AA7C-E67631E69E5B}" type="datetimeFigureOut">
              <a:rPr lang="en-US" smtClean="0"/>
              <a:t>3/26/2024</a:t>
            </a:fld>
            <a:endParaRPr lang="en-US"/>
          </a:p>
        </p:txBody>
      </p:sp>
      <p:sp>
        <p:nvSpPr>
          <p:cNvPr id="5" name="Footer Placeholder 4">
            <a:extLst>
              <a:ext uri="{FF2B5EF4-FFF2-40B4-BE49-F238E27FC236}">
                <a16:creationId xmlns:a16="http://schemas.microsoft.com/office/drawing/2014/main" id="{676CECA5-51C3-F387-40F5-0FBE62460F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809CA9-27B2-C2C4-1D53-CA01EE6D8DC0}"/>
              </a:ext>
            </a:extLst>
          </p:cNvPr>
          <p:cNvSpPr>
            <a:spLocks noGrp="1"/>
          </p:cNvSpPr>
          <p:nvPr>
            <p:ph type="sldNum" sz="quarter" idx="12"/>
          </p:nvPr>
        </p:nvSpPr>
        <p:spPr/>
        <p:txBody>
          <a:bodyPr/>
          <a:lstStyle/>
          <a:p>
            <a:fld id="{A875980C-78BA-4E3D-AE59-DE99E648A333}" type="slidenum">
              <a:rPr lang="en-US" smtClean="0"/>
              <a:t>‹#›</a:t>
            </a:fld>
            <a:endParaRPr lang="en-US"/>
          </a:p>
        </p:txBody>
      </p:sp>
    </p:spTree>
    <p:extLst>
      <p:ext uri="{BB962C8B-B14F-4D97-AF65-F5344CB8AC3E}">
        <p14:creationId xmlns:p14="http://schemas.microsoft.com/office/powerpoint/2010/main" val="23514283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83C87-5B4A-1AF3-A391-7A1A3089DA1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39EFB7C-1ED0-8B35-F86E-C2A57A399A6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490E78-3E21-67B0-528C-BC4822183F58}"/>
              </a:ext>
            </a:extLst>
          </p:cNvPr>
          <p:cNvSpPr>
            <a:spLocks noGrp="1"/>
          </p:cNvSpPr>
          <p:nvPr>
            <p:ph type="dt" sz="half" idx="10"/>
          </p:nvPr>
        </p:nvSpPr>
        <p:spPr/>
        <p:txBody>
          <a:bodyPr/>
          <a:lstStyle/>
          <a:p>
            <a:fld id="{585843F9-2024-4F74-AA7C-E67631E69E5B}" type="datetimeFigureOut">
              <a:rPr lang="en-US" smtClean="0"/>
              <a:t>3/26/2024</a:t>
            </a:fld>
            <a:endParaRPr lang="en-US"/>
          </a:p>
        </p:txBody>
      </p:sp>
      <p:sp>
        <p:nvSpPr>
          <p:cNvPr id="5" name="Footer Placeholder 4">
            <a:extLst>
              <a:ext uri="{FF2B5EF4-FFF2-40B4-BE49-F238E27FC236}">
                <a16:creationId xmlns:a16="http://schemas.microsoft.com/office/drawing/2014/main" id="{631FD3FC-D806-EF34-BCDD-1EB435184E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CD91CD-0646-C84E-6CA5-01E2AB3259BF}"/>
              </a:ext>
            </a:extLst>
          </p:cNvPr>
          <p:cNvSpPr>
            <a:spLocks noGrp="1"/>
          </p:cNvSpPr>
          <p:nvPr>
            <p:ph type="sldNum" sz="quarter" idx="12"/>
          </p:nvPr>
        </p:nvSpPr>
        <p:spPr/>
        <p:txBody>
          <a:bodyPr/>
          <a:lstStyle/>
          <a:p>
            <a:fld id="{A875980C-78BA-4E3D-AE59-DE99E648A333}" type="slidenum">
              <a:rPr lang="en-US" smtClean="0"/>
              <a:t>‹#›</a:t>
            </a:fld>
            <a:endParaRPr lang="en-US"/>
          </a:p>
        </p:txBody>
      </p:sp>
    </p:spTree>
    <p:extLst>
      <p:ext uri="{BB962C8B-B14F-4D97-AF65-F5344CB8AC3E}">
        <p14:creationId xmlns:p14="http://schemas.microsoft.com/office/powerpoint/2010/main" val="30191534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F505B5B-7F06-EAC3-1BA7-7C9C26A955F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3ABB2CD-4B7B-4D21-8D2F-5734CD2571D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3995AA-A811-8E02-E338-86969103C81E}"/>
              </a:ext>
            </a:extLst>
          </p:cNvPr>
          <p:cNvSpPr>
            <a:spLocks noGrp="1"/>
          </p:cNvSpPr>
          <p:nvPr>
            <p:ph type="dt" sz="half" idx="10"/>
          </p:nvPr>
        </p:nvSpPr>
        <p:spPr/>
        <p:txBody>
          <a:bodyPr/>
          <a:lstStyle/>
          <a:p>
            <a:fld id="{585843F9-2024-4F74-AA7C-E67631E69E5B}" type="datetimeFigureOut">
              <a:rPr lang="en-US" smtClean="0"/>
              <a:t>3/26/2024</a:t>
            </a:fld>
            <a:endParaRPr lang="en-US"/>
          </a:p>
        </p:txBody>
      </p:sp>
      <p:sp>
        <p:nvSpPr>
          <p:cNvPr id="5" name="Footer Placeholder 4">
            <a:extLst>
              <a:ext uri="{FF2B5EF4-FFF2-40B4-BE49-F238E27FC236}">
                <a16:creationId xmlns:a16="http://schemas.microsoft.com/office/drawing/2014/main" id="{480EF973-B3E0-3319-3CEC-58570EDB83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040660-A5A2-4393-DA06-32A5519AA314}"/>
              </a:ext>
            </a:extLst>
          </p:cNvPr>
          <p:cNvSpPr>
            <a:spLocks noGrp="1"/>
          </p:cNvSpPr>
          <p:nvPr>
            <p:ph type="sldNum" sz="quarter" idx="12"/>
          </p:nvPr>
        </p:nvSpPr>
        <p:spPr/>
        <p:txBody>
          <a:bodyPr/>
          <a:lstStyle/>
          <a:p>
            <a:fld id="{A875980C-78BA-4E3D-AE59-DE99E648A333}" type="slidenum">
              <a:rPr lang="en-US" smtClean="0"/>
              <a:t>‹#›</a:t>
            </a:fld>
            <a:endParaRPr lang="en-US"/>
          </a:p>
        </p:txBody>
      </p:sp>
    </p:spTree>
    <p:extLst>
      <p:ext uri="{BB962C8B-B14F-4D97-AF65-F5344CB8AC3E}">
        <p14:creationId xmlns:p14="http://schemas.microsoft.com/office/powerpoint/2010/main" val="14684772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481BE-4A4E-B7FF-51BE-49CE72848E0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0A2918A-45F5-D0EF-C2C7-B887ED23AFD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69DEA8-E7F8-9D18-8CDE-7A1D8646731E}"/>
              </a:ext>
            </a:extLst>
          </p:cNvPr>
          <p:cNvSpPr>
            <a:spLocks noGrp="1"/>
          </p:cNvSpPr>
          <p:nvPr>
            <p:ph type="dt" sz="half" idx="10"/>
          </p:nvPr>
        </p:nvSpPr>
        <p:spPr/>
        <p:txBody>
          <a:bodyPr/>
          <a:lstStyle/>
          <a:p>
            <a:fld id="{585843F9-2024-4F74-AA7C-E67631E69E5B}" type="datetimeFigureOut">
              <a:rPr lang="en-US" smtClean="0"/>
              <a:t>3/26/2024</a:t>
            </a:fld>
            <a:endParaRPr lang="en-US"/>
          </a:p>
        </p:txBody>
      </p:sp>
      <p:sp>
        <p:nvSpPr>
          <p:cNvPr id="5" name="Footer Placeholder 4">
            <a:extLst>
              <a:ext uri="{FF2B5EF4-FFF2-40B4-BE49-F238E27FC236}">
                <a16:creationId xmlns:a16="http://schemas.microsoft.com/office/drawing/2014/main" id="{ADBEF9ED-7C0F-DA0E-D4A5-C9FFD39A68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6603D2-5DBF-8E79-A9B5-990707B948DE}"/>
              </a:ext>
            </a:extLst>
          </p:cNvPr>
          <p:cNvSpPr>
            <a:spLocks noGrp="1"/>
          </p:cNvSpPr>
          <p:nvPr>
            <p:ph type="sldNum" sz="quarter" idx="12"/>
          </p:nvPr>
        </p:nvSpPr>
        <p:spPr/>
        <p:txBody>
          <a:bodyPr/>
          <a:lstStyle/>
          <a:p>
            <a:fld id="{A875980C-78BA-4E3D-AE59-DE99E648A333}" type="slidenum">
              <a:rPr lang="en-US" smtClean="0"/>
              <a:t>‹#›</a:t>
            </a:fld>
            <a:endParaRPr lang="en-US"/>
          </a:p>
        </p:txBody>
      </p:sp>
    </p:spTree>
    <p:extLst>
      <p:ext uri="{BB962C8B-B14F-4D97-AF65-F5344CB8AC3E}">
        <p14:creationId xmlns:p14="http://schemas.microsoft.com/office/powerpoint/2010/main" val="30671350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27511-A253-9C39-A5D8-1643FD2A034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16650F6-B0C7-3E12-D753-073597A8683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F1DAECA-E89B-0E44-A8B1-F29B6B33F865}"/>
              </a:ext>
            </a:extLst>
          </p:cNvPr>
          <p:cNvSpPr>
            <a:spLocks noGrp="1"/>
          </p:cNvSpPr>
          <p:nvPr>
            <p:ph type="dt" sz="half" idx="10"/>
          </p:nvPr>
        </p:nvSpPr>
        <p:spPr/>
        <p:txBody>
          <a:bodyPr/>
          <a:lstStyle/>
          <a:p>
            <a:fld id="{585843F9-2024-4F74-AA7C-E67631E69E5B}" type="datetimeFigureOut">
              <a:rPr lang="en-US" smtClean="0"/>
              <a:t>3/26/2024</a:t>
            </a:fld>
            <a:endParaRPr lang="en-US"/>
          </a:p>
        </p:txBody>
      </p:sp>
      <p:sp>
        <p:nvSpPr>
          <p:cNvPr id="5" name="Footer Placeholder 4">
            <a:extLst>
              <a:ext uri="{FF2B5EF4-FFF2-40B4-BE49-F238E27FC236}">
                <a16:creationId xmlns:a16="http://schemas.microsoft.com/office/drawing/2014/main" id="{B5D76E71-47CA-21DD-871B-0DC7FC9038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6BB66E-C18A-130B-7990-A43C4C86E1DC}"/>
              </a:ext>
            </a:extLst>
          </p:cNvPr>
          <p:cNvSpPr>
            <a:spLocks noGrp="1"/>
          </p:cNvSpPr>
          <p:nvPr>
            <p:ph type="sldNum" sz="quarter" idx="12"/>
          </p:nvPr>
        </p:nvSpPr>
        <p:spPr/>
        <p:txBody>
          <a:bodyPr/>
          <a:lstStyle/>
          <a:p>
            <a:fld id="{A875980C-78BA-4E3D-AE59-DE99E648A333}" type="slidenum">
              <a:rPr lang="en-US" smtClean="0"/>
              <a:t>‹#›</a:t>
            </a:fld>
            <a:endParaRPr lang="en-US"/>
          </a:p>
        </p:txBody>
      </p:sp>
    </p:spTree>
    <p:extLst>
      <p:ext uri="{BB962C8B-B14F-4D97-AF65-F5344CB8AC3E}">
        <p14:creationId xmlns:p14="http://schemas.microsoft.com/office/powerpoint/2010/main" val="24957095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7C94C-57D9-3893-EA7F-75AE41F5CCD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7D6699A-F52D-2644-0A92-E23926F52CF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07ACFEE-2D9C-307B-099F-24E035084F5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12C5E24-DC72-EA1A-7343-87888F42D374}"/>
              </a:ext>
            </a:extLst>
          </p:cNvPr>
          <p:cNvSpPr>
            <a:spLocks noGrp="1"/>
          </p:cNvSpPr>
          <p:nvPr>
            <p:ph type="dt" sz="half" idx="10"/>
          </p:nvPr>
        </p:nvSpPr>
        <p:spPr/>
        <p:txBody>
          <a:bodyPr/>
          <a:lstStyle/>
          <a:p>
            <a:fld id="{585843F9-2024-4F74-AA7C-E67631E69E5B}" type="datetimeFigureOut">
              <a:rPr lang="en-US" smtClean="0"/>
              <a:t>3/26/2024</a:t>
            </a:fld>
            <a:endParaRPr lang="en-US"/>
          </a:p>
        </p:txBody>
      </p:sp>
      <p:sp>
        <p:nvSpPr>
          <p:cNvPr id="6" name="Footer Placeholder 5">
            <a:extLst>
              <a:ext uri="{FF2B5EF4-FFF2-40B4-BE49-F238E27FC236}">
                <a16:creationId xmlns:a16="http://schemas.microsoft.com/office/drawing/2014/main" id="{85F49EE5-F909-7BF7-DBEA-E65F70A6FE4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6CFBBF-DAE8-33FF-F8D8-EAD7C2ADA49D}"/>
              </a:ext>
            </a:extLst>
          </p:cNvPr>
          <p:cNvSpPr>
            <a:spLocks noGrp="1"/>
          </p:cNvSpPr>
          <p:nvPr>
            <p:ph type="sldNum" sz="quarter" idx="12"/>
          </p:nvPr>
        </p:nvSpPr>
        <p:spPr/>
        <p:txBody>
          <a:bodyPr/>
          <a:lstStyle/>
          <a:p>
            <a:fld id="{A875980C-78BA-4E3D-AE59-DE99E648A333}" type="slidenum">
              <a:rPr lang="en-US" smtClean="0"/>
              <a:t>‹#›</a:t>
            </a:fld>
            <a:endParaRPr lang="en-US"/>
          </a:p>
        </p:txBody>
      </p:sp>
    </p:spTree>
    <p:extLst>
      <p:ext uri="{BB962C8B-B14F-4D97-AF65-F5344CB8AC3E}">
        <p14:creationId xmlns:p14="http://schemas.microsoft.com/office/powerpoint/2010/main" val="40436937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3503A-C5B7-D388-A05E-2450618F9EF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0F21F22-27F7-9759-2E7C-F2B57AA8883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1DDDE99-320D-90D2-8760-F92F2618EC3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398B677-2BC7-DAB4-DBDC-C6CEDE83034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95D1415-406D-BF40-0356-33E074706EA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0BAAF92-21FA-AC8F-3B15-640C81E10E42}"/>
              </a:ext>
            </a:extLst>
          </p:cNvPr>
          <p:cNvSpPr>
            <a:spLocks noGrp="1"/>
          </p:cNvSpPr>
          <p:nvPr>
            <p:ph type="dt" sz="half" idx="10"/>
          </p:nvPr>
        </p:nvSpPr>
        <p:spPr/>
        <p:txBody>
          <a:bodyPr/>
          <a:lstStyle/>
          <a:p>
            <a:fld id="{585843F9-2024-4F74-AA7C-E67631E69E5B}" type="datetimeFigureOut">
              <a:rPr lang="en-US" smtClean="0"/>
              <a:t>3/26/2024</a:t>
            </a:fld>
            <a:endParaRPr lang="en-US"/>
          </a:p>
        </p:txBody>
      </p:sp>
      <p:sp>
        <p:nvSpPr>
          <p:cNvPr id="8" name="Footer Placeholder 7">
            <a:extLst>
              <a:ext uri="{FF2B5EF4-FFF2-40B4-BE49-F238E27FC236}">
                <a16:creationId xmlns:a16="http://schemas.microsoft.com/office/drawing/2014/main" id="{E8621C45-975E-E407-51EB-EA5A78A3E76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2A85D74-FABA-ED71-EA87-7C8C961C9791}"/>
              </a:ext>
            </a:extLst>
          </p:cNvPr>
          <p:cNvSpPr>
            <a:spLocks noGrp="1"/>
          </p:cNvSpPr>
          <p:nvPr>
            <p:ph type="sldNum" sz="quarter" idx="12"/>
          </p:nvPr>
        </p:nvSpPr>
        <p:spPr/>
        <p:txBody>
          <a:bodyPr/>
          <a:lstStyle/>
          <a:p>
            <a:fld id="{A875980C-78BA-4E3D-AE59-DE99E648A333}" type="slidenum">
              <a:rPr lang="en-US" smtClean="0"/>
              <a:t>‹#›</a:t>
            </a:fld>
            <a:endParaRPr lang="en-US"/>
          </a:p>
        </p:txBody>
      </p:sp>
    </p:spTree>
    <p:extLst>
      <p:ext uri="{BB962C8B-B14F-4D97-AF65-F5344CB8AC3E}">
        <p14:creationId xmlns:p14="http://schemas.microsoft.com/office/powerpoint/2010/main" val="33479473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B2803-BD18-7413-FAE9-AA86AFDA1F1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E967F3B-DA38-A8A2-88A2-92C3E5AFE106}"/>
              </a:ext>
            </a:extLst>
          </p:cNvPr>
          <p:cNvSpPr>
            <a:spLocks noGrp="1"/>
          </p:cNvSpPr>
          <p:nvPr>
            <p:ph type="dt" sz="half" idx="10"/>
          </p:nvPr>
        </p:nvSpPr>
        <p:spPr/>
        <p:txBody>
          <a:bodyPr/>
          <a:lstStyle/>
          <a:p>
            <a:fld id="{585843F9-2024-4F74-AA7C-E67631E69E5B}" type="datetimeFigureOut">
              <a:rPr lang="en-US" smtClean="0"/>
              <a:t>3/26/2024</a:t>
            </a:fld>
            <a:endParaRPr lang="en-US"/>
          </a:p>
        </p:txBody>
      </p:sp>
      <p:sp>
        <p:nvSpPr>
          <p:cNvPr id="4" name="Footer Placeholder 3">
            <a:extLst>
              <a:ext uri="{FF2B5EF4-FFF2-40B4-BE49-F238E27FC236}">
                <a16:creationId xmlns:a16="http://schemas.microsoft.com/office/drawing/2014/main" id="{843A964F-963D-BF9D-EAE7-6AE86561F6B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84C6397-A6B5-5A6D-1DA4-F89A766B5532}"/>
              </a:ext>
            </a:extLst>
          </p:cNvPr>
          <p:cNvSpPr>
            <a:spLocks noGrp="1"/>
          </p:cNvSpPr>
          <p:nvPr>
            <p:ph type="sldNum" sz="quarter" idx="12"/>
          </p:nvPr>
        </p:nvSpPr>
        <p:spPr/>
        <p:txBody>
          <a:bodyPr/>
          <a:lstStyle/>
          <a:p>
            <a:fld id="{A875980C-78BA-4E3D-AE59-DE99E648A333}" type="slidenum">
              <a:rPr lang="en-US" smtClean="0"/>
              <a:t>‹#›</a:t>
            </a:fld>
            <a:endParaRPr lang="en-US"/>
          </a:p>
        </p:txBody>
      </p:sp>
    </p:spTree>
    <p:extLst>
      <p:ext uri="{BB962C8B-B14F-4D97-AF65-F5344CB8AC3E}">
        <p14:creationId xmlns:p14="http://schemas.microsoft.com/office/powerpoint/2010/main" val="28691528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A85992C-7F3B-ED69-9B68-53E5643134DE}"/>
              </a:ext>
            </a:extLst>
          </p:cNvPr>
          <p:cNvSpPr>
            <a:spLocks noGrp="1"/>
          </p:cNvSpPr>
          <p:nvPr>
            <p:ph type="dt" sz="half" idx="10"/>
          </p:nvPr>
        </p:nvSpPr>
        <p:spPr/>
        <p:txBody>
          <a:bodyPr/>
          <a:lstStyle/>
          <a:p>
            <a:fld id="{585843F9-2024-4F74-AA7C-E67631E69E5B}" type="datetimeFigureOut">
              <a:rPr lang="en-US" smtClean="0"/>
              <a:t>3/26/2024</a:t>
            </a:fld>
            <a:endParaRPr lang="en-US"/>
          </a:p>
        </p:txBody>
      </p:sp>
      <p:sp>
        <p:nvSpPr>
          <p:cNvPr id="3" name="Footer Placeholder 2">
            <a:extLst>
              <a:ext uri="{FF2B5EF4-FFF2-40B4-BE49-F238E27FC236}">
                <a16:creationId xmlns:a16="http://schemas.microsoft.com/office/drawing/2014/main" id="{9A1ED64B-FDA7-18C0-8488-D4B0D0CDB51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256E80F-C613-EBBB-0DA6-EC8165F940A6}"/>
              </a:ext>
            </a:extLst>
          </p:cNvPr>
          <p:cNvSpPr>
            <a:spLocks noGrp="1"/>
          </p:cNvSpPr>
          <p:nvPr>
            <p:ph type="sldNum" sz="quarter" idx="12"/>
          </p:nvPr>
        </p:nvSpPr>
        <p:spPr/>
        <p:txBody>
          <a:bodyPr/>
          <a:lstStyle/>
          <a:p>
            <a:fld id="{A875980C-78BA-4E3D-AE59-DE99E648A333}" type="slidenum">
              <a:rPr lang="en-US" smtClean="0"/>
              <a:t>‹#›</a:t>
            </a:fld>
            <a:endParaRPr lang="en-US"/>
          </a:p>
        </p:txBody>
      </p:sp>
    </p:spTree>
    <p:extLst>
      <p:ext uri="{BB962C8B-B14F-4D97-AF65-F5344CB8AC3E}">
        <p14:creationId xmlns:p14="http://schemas.microsoft.com/office/powerpoint/2010/main" val="18830944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899C8-3583-1B8A-5297-9499AD8EF7E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88F75F6-E9E5-CEED-EB4D-D4230925493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86C482B-B2C8-E38F-A1D8-27FC0F1742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CC15F0D-3D30-461F-FD72-42C3A3CF3A76}"/>
              </a:ext>
            </a:extLst>
          </p:cNvPr>
          <p:cNvSpPr>
            <a:spLocks noGrp="1"/>
          </p:cNvSpPr>
          <p:nvPr>
            <p:ph type="dt" sz="half" idx="10"/>
          </p:nvPr>
        </p:nvSpPr>
        <p:spPr/>
        <p:txBody>
          <a:bodyPr/>
          <a:lstStyle/>
          <a:p>
            <a:fld id="{585843F9-2024-4F74-AA7C-E67631E69E5B}" type="datetimeFigureOut">
              <a:rPr lang="en-US" smtClean="0"/>
              <a:t>3/26/2024</a:t>
            </a:fld>
            <a:endParaRPr lang="en-US"/>
          </a:p>
        </p:txBody>
      </p:sp>
      <p:sp>
        <p:nvSpPr>
          <p:cNvPr id="6" name="Footer Placeholder 5">
            <a:extLst>
              <a:ext uri="{FF2B5EF4-FFF2-40B4-BE49-F238E27FC236}">
                <a16:creationId xmlns:a16="http://schemas.microsoft.com/office/drawing/2014/main" id="{A41271C5-DE94-0FCA-FB93-742B06AB9AF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937C5F2-BF3C-A0AF-EEF6-8681A5BFB4AC}"/>
              </a:ext>
            </a:extLst>
          </p:cNvPr>
          <p:cNvSpPr>
            <a:spLocks noGrp="1"/>
          </p:cNvSpPr>
          <p:nvPr>
            <p:ph type="sldNum" sz="quarter" idx="12"/>
          </p:nvPr>
        </p:nvSpPr>
        <p:spPr/>
        <p:txBody>
          <a:bodyPr/>
          <a:lstStyle/>
          <a:p>
            <a:fld id="{A875980C-78BA-4E3D-AE59-DE99E648A333}" type="slidenum">
              <a:rPr lang="en-US" smtClean="0"/>
              <a:t>‹#›</a:t>
            </a:fld>
            <a:endParaRPr lang="en-US"/>
          </a:p>
        </p:txBody>
      </p:sp>
    </p:spTree>
    <p:extLst>
      <p:ext uri="{BB962C8B-B14F-4D97-AF65-F5344CB8AC3E}">
        <p14:creationId xmlns:p14="http://schemas.microsoft.com/office/powerpoint/2010/main" val="33091923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4EC1D-1E33-A8FB-0CB6-A3A575EB7F9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2F08A72-2A0D-3778-919E-8B23ED60AF9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0376137-CDC8-C90C-85A5-A41C027124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55D60BC-1CE2-7DB6-CEFC-ECD65EE07E3E}"/>
              </a:ext>
            </a:extLst>
          </p:cNvPr>
          <p:cNvSpPr>
            <a:spLocks noGrp="1"/>
          </p:cNvSpPr>
          <p:nvPr>
            <p:ph type="dt" sz="half" idx="10"/>
          </p:nvPr>
        </p:nvSpPr>
        <p:spPr/>
        <p:txBody>
          <a:bodyPr/>
          <a:lstStyle/>
          <a:p>
            <a:fld id="{585843F9-2024-4F74-AA7C-E67631E69E5B}" type="datetimeFigureOut">
              <a:rPr lang="en-US" smtClean="0"/>
              <a:t>3/26/2024</a:t>
            </a:fld>
            <a:endParaRPr lang="en-US"/>
          </a:p>
        </p:txBody>
      </p:sp>
      <p:sp>
        <p:nvSpPr>
          <p:cNvPr id="6" name="Footer Placeholder 5">
            <a:extLst>
              <a:ext uri="{FF2B5EF4-FFF2-40B4-BE49-F238E27FC236}">
                <a16:creationId xmlns:a16="http://schemas.microsoft.com/office/drawing/2014/main" id="{D495627D-D9F8-1513-4626-7503396165B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0D0D7EA-6A23-9A68-4A97-C0CF60AE86EB}"/>
              </a:ext>
            </a:extLst>
          </p:cNvPr>
          <p:cNvSpPr>
            <a:spLocks noGrp="1"/>
          </p:cNvSpPr>
          <p:nvPr>
            <p:ph type="sldNum" sz="quarter" idx="12"/>
          </p:nvPr>
        </p:nvSpPr>
        <p:spPr/>
        <p:txBody>
          <a:bodyPr/>
          <a:lstStyle/>
          <a:p>
            <a:fld id="{A875980C-78BA-4E3D-AE59-DE99E648A333}" type="slidenum">
              <a:rPr lang="en-US" smtClean="0"/>
              <a:t>‹#›</a:t>
            </a:fld>
            <a:endParaRPr lang="en-US"/>
          </a:p>
        </p:txBody>
      </p:sp>
    </p:spTree>
    <p:extLst>
      <p:ext uri="{BB962C8B-B14F-4D97-AF65-F5344CB8AC3E}">
        <p14:creationId xmlns:p14="http://schemas.microsoft.com/office/powerpoint/2010/main" val="17251345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E236710-A6C3-BFAA-7DA3-59BCDA15FB4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7713860-2FE4-C752-D33A-E1AC34733A5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004891-6DFC-D6B5-3EDF-D0773B7AC84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85843F9-2024-4F74-AA7C-E67631E69E5B}" type="datetimeFigureOut">
              <a:rPr lang="en-US" smtClean="0"/>
              <a:t>3/26/2024</a:t>
            </a:fld>
            <a:endParaRPr lang="en-US"/>
          </a:p>
        </p:txBody>
      </p:sp>
      <p:sp>
        <p:nvSpPr>
          <p:cNvPr id="5" name="Footer Placeholder 4">
            <a:extLst>
              <a:ext uri="{FF2B5EF4-FFF2-40B4-BE49-F238E27FC236}">
                <a16:creationId xmlns:a16="http://schemas.microsoft.com/office/drawing/2014/main" id="{112738CE-4965-4A62-B071-26AB7DAAB7E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81570F63-0767-A802-26C1-48DB9E8132F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875980C-78BA-4E3D-AE59-DE99E648A333}" type="slidenum">
              <a:rPr lang="en-US" smtClean="0"/>
              <a:t>‹#›</a:t>
            </a:fld>
            <a:endParaRPr lang="en-US"/>
          </a:p>
        </p:txBody>
      </p:sp>
    </p:spTree>
    <p:extLst>
      <p:ext uri="{BB962C8B-B14F-4D97-AF65-F5344CB8AC3E}">
        <p14:creationId xmlns:p14="http://schemas.microsoft.com/office/powerpoint/2010/main" val="14931382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s://www.movinghealthcareupstream.org/wp-content/uploads/2022/11/Checklist-Owning-Your-Own-Health.pdf"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14.xml.rels><?xml version="1.0" encoding="UTF-8" standalone="yes"?>
<Relationships xmlns="http://schemas.openxmlformats.org/package/2006/relationships"><Relationship Id="rId2" Type="http://schemas.openxmlformats.org/officeDocument/2006/relationships/hyperlink" Target="https://www.qlik.com/us/aw/data-literacy-reports"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nida.nih.gov/research-topics/parents-educators/lesson-plans/legit-accessing-valid-and-reliable-health-information"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ahimafoundation.ahima.org/understanding-the-issues/building-health-and-data-literacy-in-k-12-schools/"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8" Type="http://schemas.openxmlformats.org/officeDocument/2006/relationships/hyperlink" Target="https://creativecommons.org/licenses/by-nc/3.0/" TargetMode="External"/><Relationship Id="rId3" Type="http://schemas.openxmlformats.org/officeDocument/2006/relationships/image" Target="../media/image9.png"/><Relationship Id="rId7" Type="http://schemas.openxmlformats.org/officeDocument/2006/relationships/hyperlink" Target="https://creativecommons.org/licenses/by-nc-sa/3.0/" TargetMode="External"/><Relationship Id="rId2" Type="http://schemas.openxmlformats.org/officeDocument/2006/relationships/hyperlink" Target="https://www.ncbi.nlm.nih.gov/pmc/articles/PMC3016648/" TargetMode="External"/><Relationship Id="rId1" Type="http://schemas.openxmlformats.org/officeDocument/2006/relationships/slideLayout" Target="../slideLayouts/slideLayout2.xml"/><Relationship Id="rId6" Type="http://schemas.openxmlformats.org/officeDocument/2006/relationships/hyperlink" Target="https://cbrhl.org.au/webinar-health-literacy-nurses/" TargetMode="External"/><Relationship Id="rId5" Type="http://schemas.openxmlformats.org/officeDocument/2006/relationships/image" Target="../media/image10.jpg"/><Relationship Id="rId4" Type="http://schemas.openxmlformats.org/officeDocument/2006/relationships/hyperlink" Target="https://courses.lumenlearning.com/suny-buffalo-environmentalhealth/chapter/the-importance-of-health-literacy/" TargetMode="Externa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health.gov/our-work/national-health-initiatives/health-literacy/national-action-plan-improve-health-literacy"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jamanetwork.com/journals/jamainternalmedicine/article-abstract/2739054" TargetMode="External"/><Relationship Id="rId2" Type="http://schemas.openxmlformats.org/officeDocument/2006/relationships/hyperlink" Target="https://www.jmir.org/2021/1/e14088/PDF" TargetMode="External"/><Relationship Id="rId1" Type="http://schemas.openxmlformats.org/officeDocument/2006/relationships/slideLayout" Target="../slideLayouts/slideLayout2.xml"/><Relationship Id="rId5" Type="http://schemas.openxmlformats.org/officeDocument/2006/relationships/hyperlink" Target="https://www.theverge.com/21277936/telehealth-english-systems-disparities-interpreters-online-doctor-appointments" TargetMode="External"/><Relationship Id="rId4" Type="http://schemas.openxmlformats.org/officeDocument/2006/relationships/hyperlink" Target="https://jamanetwork.com/journals/jamainternalmedicine/fullarticle/2768772" TargetMode="External"/></Relationships>
</file>

<file path=ppt/slides/_rels/slide9.xml.rels><?xml version="1.0" encoding="UTF-8" standalone="yes"?>
<Relationships xmlns="http://schemas.openxmlformats.org/package/2006/relationships"><Relationship Id="rId2" Type="http://schemas.openxmlformats.org/officeDocument/2006/relationships/hyperlink" Target="https://utextensionced.tennessee.edu/digital-divide-index/"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dog looking at the camera">
            <a:extLst>
              <a:ext uri="{FF2B5EF4-FFF2-40B4-BE49-F238E27FC236}">
                <a16:creationId xmlns:a16="http://schemas.microsoft.com/office/drawing/2014/main" id="{F0B92F21-44D0-49F2-B59D-6723737D9B5C}"/>
              </a:ext>
            </a:extLst>
          </p:cNvPr>
          <p:cNvPicPr>
            <a:picLocks noChangeAspect="1"/>
          </p:cNvPicPr>
          <p:nvPr/>
        </p:nvPicPr>
        <p:blipFill rotWithShape="1">
          <a:blip r:embed="rId2">
            <a:alphaModFix amt="40000"/>
            <a:extLst>
              <a:ext uri="{28A0092B-C50C-407E-A947-70E740481C1C}">
                <a14:useLocalDpi xmlns:a14="http://schemas.microsoft.com/office/drawing/2010/main" val="0"/>
              </a:ext>
            </a:extLst>
          </a:blip>
          <a:src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1C21E816-31F5-48BB-BD02-D15F2F18B48A}"/>
              </a:ext>
            </a:extLst>
          </p:cNvPr>
          <p:cNvSpPr>
            <a:spLocks noGrp="1"/>
          </p:cNvSpPr>
          <p:nvPr>
            <p:ph type="ctrTitle"/>
          </p:nvPr>
        </p:nvSpPr>
        <p:spPr>
          <a:xfrm>
            <a:off x="965201" y="1020431"/>
            <a:ext cx="10225530" cy="1475013"/>
          </a:xfrm>
        </p:spPr>
        <p:txBody>
          <a:bodyPr>
            <a:normAutofit/>
          </a:bodyPr>
          <a:lstStyle/>
          <a:p>
            <a:r>
              <a:rPr lang="en-US" sz="4000" dirty="0">
                <a:solidFill>
                  <a:schemeClr val="tx1"/>
                </a:solidFill>
              </a:rPr>
              <a:t>Health </a:t>
            </a:r>
            <a:r>
              <a:rPr lang="en-US" sz="4000" dirty="0"/>
              <a:t>data </a:t>
            </a:r>
            <a:r>
              <a:rPr lang="en-US" sz="4000" dirty="0">
                <a:solidFill>
                  <a:schemeClr val="tx1"/>
                </a:solidFill>
              </a:rPr>
              <a:t>literacy</a:t>
            </a:r>
          </a:p>
        </p:txBody>
      </p:sp>
      <p:sp>
        <p:nvSpPr>
          <p:cNvPr id="3" name="Subtitle 2">
            <a:extLst>
              <a:ext uri="{FF2B5EF4-FFF2-40B4-BE49-F238E27FC236}">
                <a16:creationId xmlns:a16="http://schemas.microsoft.com/office/drawing/2014/main" id="{835D6E6B-3353-491C-A3C6-F278D6CED8B3}"/>
              </a:ext>
            </a:extLst>
          </p:cNvPr>
          <p:cNvSpPr>
            <a:spLocks noGrp="1"/>
          </p:cNvSpPr>
          <p:nvPr>
            <p:ph type="subTitle" idx="1"/>
          </p:nvPr>
        </p:nvSpPr>
        <p:spPr>
          <a:xfrm>
            <a:off x="965200" y="2495445"/>
            <a:ext cx="10225530" cy="590321"/>
          </a:xfrm>
        </p:spPr>
        <p:txBody>
          <a:bodyPr>
            <a:normAutofit/>
          </a:bodyPr>
          <a:lstStyle/>
          <a:p>
            <a:r>
              <a:rPr lang="en-US" sz="1600" dirty="0">
                <a:solidFill>
                  <a:schemeClr val="tx1"/>
                </a:solidFill>
              </a:rPr>
              <a:t>Rebecca Reynolds</a:t>
            </a:r>
          </a:p>
        </p:txBody>
      </p:sp>
    </p:spTree>
    <p:extLst>
      <p:ext uri="{BB962C8B-B14F-4D97-AF65-F5344CB8AC3E}">
        <p14:creationId xmlns:p14="http://schemas.microsoft.com/office/powerpoint/2010/main" val="12052488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D6C09-CE6F-03D9-BE6C-9241CC24C49B}"/>
              </a:ext>
            </a:extLst>
          </p:cNvPr>
          <p:cNvSpPr>
            <a:spLocks noGrp="1"/>
          </p:cNvSpPr>
          <p:nvPr>
            <p:ph type="title"/>
          </p:nvPr>
        </p:nvSpPr>
        <p:spPr/>
        <p:txBody>
          <a:bodyPr/>
          <a:lstStyle/>
          <a:p>
            <a:r>
              <a:rPr lang="en-US"/>
              <a:t>Questions to think about</a:t>
            </a:r>
          </a:p>
        </p:txBody>
      </p:sp>
      <p:sp>
        <p:nvSpPr>
          <p:cNvPr id="3" name="Content Placeholder 2">
            <a:extLst>
              <a:ext uri="{FF2B5EF4-FFF2-40B4-BE49-F238E27FC236}">
                <a16:creationId xmlns:a16="http://schemas.microsoft.com/office/drawing/2014/main" id="{080C9FA7-67E2-C8B6-E0F6-3B6ED6110C60}"/>
              </a:ext>
            </a:extLst>
          </p:cNvPr>
          <p:cNvSpPr>
            <a:spLocks noGrp="1"/>
          </p:cNvSpPr>
          <p:nvPr>
            <p:ph idx="1"/>
          </p:nvPr>
        </p:nvSpPr>
        <p:spPr>
          <a:xfrm>
            <a:off x="621102" y="1552755"/>
            <a:ext cx="10732698" cy="4624208"/>
          </a:xfrm>
        </p:spPr>
        <p:txBody>
          <a:bodyPr vert="horz" lIns="0" tIns="45720" rIns="0" bIns="45720" rtlCol="0" anchor="t">
            <a:normAutofit fontScale="92500" lnSpcReduction="10000"/>
          </a:bodyPr>
          <a:lstStyle/>
          <a:p>
            <a:pPr>
              <a:buFont typeface="Arial" panose="020B0604020202020204" pitchFamily="34" charset="0"/>
              <a:buChar char="•"/>
            </a:pPr>
            <a:r>
              <a:rPr lang="en-US" sz="2400" dirty="0">
                <a:solidFill>
                  <a:srgbClr val="474747"/>
                </a:solidFill>
                <a:latin typeface="Open Sans" panose="020B0606030504020204" pitchFamily="34" charset="0"/>
                <a:ea typeface="Open Sans"/>
                <a:cs typeface="Open Sans"/>
              </a:rPr>
              <a:t>If you wanted to find out something about a health topic, where might you look? Who might you talk to?</a:t>
            </a:r>
          </a:p>
          <a:p>
            <a:pPr marL="0" indent="0">
              <a:buNone/>
            </a:pPr>
            <a:endParaRPr lang="en-US" dirty="0"/>
          </a:p>
          <a:p>
            <a:pPr>
              <a:buFont typeface="Arial" panose="020B0604020202020204" pitchFamily="34" charset="0"/>
              <a:buChar char="•"/>
            </a:pPr>
            <a:r>
              <a:rPr lang="en-US" sz="2400" dirty="0">
                <a:solidFill>
                  <a:srgbClr val="474747"/>
                </a:solidFill>
                <a:latin typeface="Open Sans" panose="020B0606030504020204" pitchFamily="34" charset="0"/>
                <a:ea typeface="Open Sans"/>
                <a:cs typeface="Open Sans"/>
              </a:rPr>
              <a:t>Where do you go to for health information? (These could include news sites, blogs, YouTube, or others.)</a:t>
            </a:r>
          </a:p>
          <a:p>
            <a:pPr marL="0" indent="0">
              <a:buNone/>
            </a:pPr>
            <a:endParaRPr lang="en-US" dirty="0"/>
          </a:p>
          <a:p>
            <a:pPr>
              <a:buFont typeface="Arial" panose="020B0604020202020204" pitchFamily="34" charset="0"/>
              <a:buChar char="•"/>
            </a:pPr>
            <a:r>
              <a:rPr lang="en-US" sz="2400" dirty="0">
                <a:solidFill>
                  <a:srgbClr val="474747"/>
                </a:solidFill>
                <a:latin typeface="Open Sans" panose="020B0606030504020204" pitchFamily="34" charset="0"/>
                <a:ea typeface="Open Sans"/>
                <a:cs typeface="Open Sans"/>
              </a:rPr>
              <a:t>Who are the people or accounts you follow on social media?</a:t>
            </a:r>
          </a:p>
          <a:p>
            <a:pPr marL="0" indent="0">
              <a:buNone/>
            </a:pPr>
            <a:endParaRPr lang="en-US" dirty="0"/>
          </a:p>
          <a:p>
            <a:pPr>
              <a:buFont typeface="Arial" panose="020B0604020202020204" pitchFamily="34" charset="0"/>
              <a:buChar char="•"/>
            </a:pPr>
            <a:r>
              <a:rPr lang="en-US" sz="2400" dirty="0">
                <a:solidFill>
                  <a:srgbClr val="474747"/>
                </a:solidFill>
                <a:latin typeface="Open Sans" panose="020B0606030504020204" pitchFamily="34" charset="0"/>
                <a:ea typeface="Open Sans"/>
                <a:cs typeface="Open Sans"/>
              </a:rPr>
              <a:t>Who are some people that you go to for health information that you trust?</a:t>
            </a:r>
          </a:p>
          <a:p>
            <a:pPr marL="0" indent="0">
              <a:buNone/>
            </a:pPr>
            <a:endParaRPr lang="en-US" dirty="0"/>
          </a:p>
          <a:p>
            <a:pPr>
              <a:buFont typeface="Arial" panose="020B0604020202020204" pitchFamily="34" charset="0"/>
              <a:buChar char="•"/>
            </a:pPr>
            <a:r>
              <a:rPr lang="en-US" sz="2400" dirty="0">
                <a:solidFill>
                  <a:srgbClr val="474747"/>
                </a:solidFill>
                <a:latin typeface="Open Sans" panose="020B0606030504020204" pitchFamily="34" charset="0"/>
                <a:ea typeface="Open Sans"/>
                <a:cs typeface="Open Sans"/>
              </a:rPr>
              <a:t>Who are the people you know in real life whose opinions you trust? (Friends count!)</a:t>
            </a:r>
            <a:endParaRPr lang="en-US" dirty="0"/>
          </a:p>
          <a:p>
            <a:endParaRPr lang="en-US" dirty="0"/>
          </a:p>
        </p:txBody>
      </p:sp>
    </p:spTree>
    <p:extLst>
      <p:ext uri="{BB962C8B-B14F-4D97-AF65-F5344CB8AC3E}">
        <p14:creationId xmlns:p14="http://schemas.microsoft.com/office/powerpoint/2010/main" val="40300476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7D5186F-4A0B-E06E-DD3F-B9A4B2D84EE2}"/>
              </a:ext>
            </a:extLst>
          </p:cNvPr>
          <p:cNvSpPr>
            <a:spLocks noGrp="1"/>
          </p:cNvSpPr>
          <p:nvPr>
            <p:ph type="title"/>
          </p:nvPr>
        </p:nvSpPr>
        <p:spPr>
          <a:xfrm>
            <a:off x="1371597" y="348865"/>
            <a:ext cx="10044023" cy="877729"/>
          </a:xfrm>
        </p:spPr>
        <p:txBody>
          <a:bodyPr anchor="ctr">
            <a:normAutofit/>
          </a:bodyPr>
          <a:lstStyle/>
          <a:p>
            <a:r>
              <a:rPr lang="en-US" sz="4000">
                <a:solidFill>
                  <a:srgbClr val="FFFFFF"/>
                </a:solidFill>
              </a:rPr>
              <a:t>What is a URL?</a:t>
            </a:r>
          </a:p>
        </p:txBody>
      </p:sp>
      <p:graphicFrame>
        <p:nvGraphicFramePr>
          <p:cNvPr id="5" name="Content Placeholder 2">
            <a:extLst>
              <a:ext uri="{FF2B5EF4-FFF2-40B4-BE49-F238E27FC236}">
                <a16:creationId xmlns:a16="http://schemas.microsoft.com/office/drawing/2014/main" id="{0625CCEA-CD4D-DED4-6368-8E835787BF9E}"/>
              </a:ext>
            </a:extLst>
          </p:cNvPr>
          <p:cNvGraphicFramePr>
            <a:graphicFrameLocks noGrp="1"/>
          </p:cNvGraphicFramePr>
          <p:nvPr>
            <p:ph idx="1"/>
            <p:extLst>
              <p:ext uri="{D42A27DB-BD31-4B8C-83A1-F6EECF244321}">
                <p14:modId xmlns:p14="http://schemas.microsoft.com/office/powerpoint/2010/main" val="4148457793"/>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218826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9860616-A0E4-B452-AB9F-7FE90D53F17C}"/>
              </a:ext>
            </a:extLst>
          </p:cNvPr>
          <p:cNvSpPr>
            <a:spLocks noGrp="1"/>
          </p:cNvSpPr>
          <p:nvPr>
            <p:ph type="title"/>
          </p:nvPr>
        </p:nvSpPr>
        <p:spPr>
          <a:xfrm>
            <a:off x="1371597" y="348865"/>
            <a:ext cx="10044023" cy="877729"/>
          </a:xfrm>
        </p:spPr>
        <p:txBody>
          <a:bodyPr anchor="ctr">
            <a:normAutofit/>
          </a:bodyPr>
          <a:lstStyle/>
          <a:p>
            <a:r>
              <a:rPr lang="en-US" sz="4000">
                <a:solidFill>
                  <a:srgbClr val="FFFFFF"/>
                </a:solidFill>
              </a:rPr>
              <a:t>What do you know about URLs?</a:t>
            </a:r>
          </a:p>
        </p:txBody>
      </p:sp>
      <p:graphicFrame>
        <p:nvGraphicFramePr>
          <p:cNvPr id="5" name="Content Placeholder 2">
            <a:extLst>
              <a:ext uri="{FF2B5EF4-FFF2-40B4-BE49-F238E27FC236}">
                <a16:creationId xmlns:a16="http://schemas.microsoft.com/office/drawing/2014/main" id="{A8676F78-61E3-041F-0452-5921C75B7A68}"/>
              </a:ext>
            </a:extLst>
          </p:cNvPr>
          <p:cNvGraphicFramePr>
            <a:graphicFrameLocks noGrp="1"/>
          </p:cNvGraphicFramePr>
          <p:nvPr>
            <p:ph idx="1"/>
            <p:extLst>
              <p:ext uri="{D42A27DB-BD31-4B8C-83A1-F6EECF244321}">
                <p14:modId xmlns:p14="http://schemas.microsoft.com/office/powerpoint/2010/main" val="3739916581"/>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220102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1F8F27-C752-27BC-B84F-7013717825B0}"/>
              </a:ext>
            </a:extLst>
          </p:cNvPr>
          <p:cNvSpPr>
            <a:spLocks noGrp="1"/>
          </p:cNvSpPr>
          <p:nvPr>
            <p:ph type="title"/>
          </p:nvPr>
        </p:nvSpPr>
        <p:spPr>
          <a:xfrm>
            <a:off x="761800" y="762001"/>
            <a:ext cx="5334197" cy="1708242"/>
          </a:xfrm>
        </p:spPr>
        <p:txBody>
          <a:bodyPr anchor="ctr">
            <a:normAutofit/>
          </a:bodyPr>
          <a:lstStyle/>
          <a:p>
            <a:r>
              <a:rPr lang="en-US" sz="4000"/>
              <a:t>Steps to improve your health literacy</a:t>
            </a:r>
          </a:p>
        </p:txBody>
      </p:sp>
      <p:sp>
        <p:nvSpPr>
          <p:cNvPr id="3" name="Content Placeholder 2">
            <a:extLst>
              <a:ext uri="{FF2B5EF4-FFF2-40B4-BE49-F238E27FC236}">
                <a16:creationId xmlns:a16="http://schemas.microsoft.com/office/drawing/2014/main" id="{329ED14B-04C7-C1DC-FB55-7757DF70E6DA}"/>
              </a:ext>
            </a:extLst>
          </p:cNvPr>
          <p:cNvSpPr>
            <a:spLocks noGrp="1"/>
          </p:cNvSpPr>
          <p:nvPr>
            <p:ph idx="1"/>
          </p:nvPr>
        </p:nvSpPr>
        <p:spPr>
          <a:xfrm>
            <a:off x="761800" y="2470244"/>
            <a:ext cx="5334197" cy="3769835"/>
          </a:xfrm>
        </p:spPr>
        <p:txBody>
          <a:bodyPr anchor="ctr">
            <a:normAutofit/>
          </a:bodyPr>
          <a:lstStyle/>
          <a:p>
            <a:r>
              <a:rPr lang="en-US" sz="2000">
                <a:hlinkClick r:id="rId3"/>
              </a:rPr>
              <a:t>https://www.movinghealthcareupstream.org/wp-content/uploads/2022/11/Checklist-Owning-Your-Own-Health.pdf</a:t>
            </a:r>
            <a:endParaRPr lang="en-US" sz="2000"/>
          </a:p>
          <a:p>
            <a:endParaRPr lang="en-US" sz="2000"/>
          </a:p>
        </p:txBody>
      </p:sp>
      <p:pic>
        <p:nvPicPr>
          <p:cNvPr id="5" name="Picture 4" descr="Blue scheduled pillbox">
            <a:extLst>
              <a:ext uri="{FF2B5EF4-FFF2-40B4-BE49-F238E27FC236}">
                <a16:creationId xmlns:a16="http://schemas.microsoft.com/office/drawing/2014/main" id="{3024701A-17D7-5ED0-04D5-6B4D1E768061}"/>
              </a:ext>
            </a:extLst>
          </p:cNvPr>
          <p:cNvPicPr>
            <a:picLocks noChangeAspect="1"/>
          </p:cNvPicPr>
          <p:nvPr/>
        </p:nvPicPr>
        <p:blipFill rotWithShape="1">
          <a:blip r:embed="rId4"/>
          <a:srcRect l="17719" r="30445" b="-1"/>
          <a:stretch/>
        </p:blipFill>
        <p:spPr>
          <a:xfrm>
            <a:off x="6857797" y="-10886"/>
            <a:ext cx="5334204" cy="6868886"/>
          </a:xfrm>
          <a:prstGeom prst="rect">
            <a:avLst/>
          </a:prstGeom>
          <a:effectLst>
            <a:outerShdw blurRad="127000" dist="50800" dir="10800000" sx="99000" sy="99000" algn="r" rotWithShape="0">
              <a:prstClr val="black">
                <a:alpha val="40000"/>
              </a:prstClr>
            </a:outerShdw>
          </a:effectLst>
        </p:spPr>
      </p:pic>
    </p:spTree>
    <p:extLst>
      <p:ext uri="{BB962C8B-B14F-4D97-AF65-F5344CB8AC3E}">
        <p14:creationId xmlns:p14="http://schemas.microsoft.com/office/powerpoint/2010/main" val="35958881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19DA71A-F993-8FB2-76B9-548CC8E19EE9}"/>
              </a:ext>
            </a:extLst>
          </p:cNvPr>
          <p:cNvSpPr>
            <a:spLocks noGrp="1"/>
          </p:cNvSpPr>
          <p:nvPr>
            <p:ph type="title"/>
          </p:nvPr>
        </p:nvSpPr>
        <p:spPr>
          <a:xfrm>
            <a:off x="1156851" y="637762"/>
            <a:ext cx="9888496" cy="900131"/>
          </a:xfrm>
        </p:spPr>
        <p:txBody>
          <a:bodyPr anchor="t">
            <a:normAutofit/>
          </a:bodyPr>
          <a:lstStyle/>
          <a:p>
            <a:r>
              <a:rPr lang="en-US" sz="3700">
                <a:solidFill>
                  <a:schemeClr val="bg1"/>
                </a:solidFill>
              </a:rPr>
              <a:t>Health data literacy is an important workplace skill</a:t>
            </a:r>
          </a:p>
        </p:txBody>
      </p:sp>
      <p:sp>
        <p:nvSpPr>
          <p:cNvPr id="10" name="Rectangle 9">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2">
            <a:extLst>
              <a:ext uri="{FF2B5EF4-FFF2-40B4-BE49-F238E27FC236}">
                <a16:creationId xmlns:a16="http://schemas.microsoft.com/office/drawing/2014/main" id="{FD897E5B-3E8E-B81D-D5D9-CBA54E746856}"/>
              </a:ext>
            </a:extLst>
          </p:cNvPr>
          <p:cNvSpPr>
            <a:spLocks noGrp="1"/>
          </p:cNvSpPr>
          <p:nvPr>
            <p:ph idx="1"/>
          </p:nvPr>
        </p:nvSpPr>
        <p:spPr>
          <a:xfrm>
            <a:off x="1155548" y="2217343"/>
            <a:ext cx="9880893" cy="3959619"/>
          </a:xfrm>
        </p:spPr>
        <p:txBody>
          <a:bodyPr>
            <a:normAutofit/>
          </a:bodyPr>
          <a:lstStyle/>
          <a:p>
            <a:pPr>
              <a:buFont typeface="Arial" panose="020B0604020202020204" pitchFamily="34" charset="0"/>
              <a:buChar char="•"/>
            </a:pPr>
            <a:r>
              <a:rPr lang="en-US" sz="2400" b="0" i="0">
                <a:effectLst/>
                <a:latin typeface="Outfit"/>
              </a:rPr>
              <a:t>85% of executives believe data literacy will become as vital in the future as the ability to use a computer is today.</a:t>
            </a:r>
          </a:p>
          <a:p>
            <a:pPr>
              <a:buFont typeface="Arial" panose="020B0604020202020204" pitchFamily="34" charset="0"/>
              <a:buChar char="•"/>
            </a:pPr>
            <a:r>
              <a:rPr lang="en-US" sz="2400" b="0" i="0">
                <a:effectLst/>
                <a:latin typeface="Outfit"/>
              </a:rPr>
              <a:t>US workers who can demonstrate their data literacy skills can expect a 20% salary increase.</a:t>
            </a:r>
          </a:p>
          <a:p>
            <a:pPr>
              <a:buFont typeface="Arial" panose="020B0604020202020204" pitchFamily="34" charset="0"/>
              <a:buChar char="•"/>
            </a:pPr>
            <a:r>
              <a:rPr lang="en-US" sz="2400" b="0" i="0">
                <a:effectLst/>
                <a:latin typeface="Outfit"/>
              </a:rPr>
              <a:t>78% of global employees are spending time every month investing in their own personal development. These employees are spending an average of nearly seven hours on personal upskilling each month at an average cost of $2,800 over the last 12 months.</a:t>
            </a:r>
          </a:p>
          <a:p>
            <a:endParaRPr lang="en-US" sz="2400"/>
          </a:p>
          <a:p>
            <a:r>
              <a:rPr lang="en-US" sz="2400"/>
              <a:t>Source:  </a:t>
            </a:r>
            <a:r>
              <a:rPr lang="en-US" sz="2400">
                <a:hlinkClick r:id="rId2"/>
              </a:rPr>
              <a:t>Data Literacy to be the most in demand skill by 2030 | Qlik</a:t>
            </a:r>
            <a:endParaRPr lang="en-US" sz="2400"/>
          </a:p>
        </p:txBody>
      </p:sp>
    </p:spTree>
    <p:extLst>
      <p:ext uri="{BB962C8B-B14F-4D97-AF65-F5344CB8AC3E}">
        <p14:creationId xmlns:p14="http://schemas.microsoft.com/office/powerpoint/2010/main" val="27309807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97A3566-E907-5E84-1541-0EF7D4F76D42}"/>
              </a:ext>
            </a:extLst>
          </p:cNvPr>
          <p:cNvSpPr>
            <a:spLocks noGrp="1"/>
          </p:cNvSpPr>
          <p:nvPr>
            <p:ph type="title"/>
          </p:nvPr>
        </p:nvSpPr>
        <p:spPr>
          <a:xfrm>
            <a:off x="1371597" y="348865"/>
            <a:ext cx="10044023" cy="877729"/>
          </a:xfrm>
        </p:spPr>
        <p:txBody>
          <a:bodyPr anchor="ctr">
            <a:normAutofit/>
          </a:bodyPr>
          <a:lstStyle/>
          <a:p>
            <a:r>
              <a:rPr lang="en-US" sz="4000">
                <a:solidFill>
                  <a:srgbClr val="FFFFFF"/>
                </a:solidFill>
              </a:rPr>
              <a:t>The role of the HIIM professional</a:t>
            </a:r>
          </a:p>
        </p:txBody>
      </p:sp>
      <p:graphicFrame>
        <p:nvGraphicFramePr>
          <p:cNvPr id="5" name="Content Placeholder 2">
            <a:extLst>
              <a:ext uri="{FF2B5EF4-FFF2-40B4-BE49-F238E27FC236}">
                <a16:creationId xmlns:a16="http://schemas.microsoft.com/office/drawing/2014/main" id="{E1FAAF9E-5848-FF04-4E8E-EBD3451A1C64}"/>
              </a:ext>
            </a:extLst>
          </p:cNvPr>
          <p:cNvGraphicFramePr>
            <a:graphicFrameLocks noGrp="1"/>
          </p:cNvGraphicFramePr>
          <p:nvPr>
            <p:ph idx="1"/>
            <p:extLst>
              <p:ext uri="{D42A27DB-BD31-4B8C-83A1-F6EECF244321}">
                <p14:modId xmlns:p14="http://schemas.microsoft.com/office/powerpoint/2010/main" val="1286051706"/>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130117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7EF19E-82A0-926E-2039-66FF2A0F214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F547159-43B9-0ECC-977E-8E7ABAD6D1FD}"/>
              </a:ext>
            </a:extLst>
          </p:cNvPr>
          <p:cNvSpPr>
            <a:spLocks noGrp="1"/>
          </p:cNvSpPr>
          <p:nvPr>
            <p:ph idx="1"/>
          </p:nvPr>
        </p:nvSpPr>
        <p:spPr/>
        <p:txBody>
          <a:bodyPr/>
          <a:lstStyle/>
          <a:p>
            <a:r>
              <a:rPr lang="en-US" dirty="0"/>
              <a:t>“develop and evaluate…predictions that are based on data.”</a:t>
            </a:r>
          </a:p>
          <a:p>
            <a:r>
              <a:rPr lang="en-US" b="1" dirty="0"/>
              <a:t>Learning how to read, work with, analyze and communicate with data has practical advantages for career opportunities down the line.</a:t>
            </a:r>
          </a:p>
          <a:p>
            <a:endParaRPr lang="en-US" dirty="0"/>
          </a:p>
        </p:txBody>
      </p:sp>
    </p:spTree>
    <p:extLst>
      <p:ext uri="{BB962C8B-B14F-4D97-AF65-F5344CB8AC3E}">
        <p14:creationId xmlns:p14="http://schemas.microsoft.com/office/powerpoint/2010/main" val="27902290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657F69E0-C4B0-4BEC-A689-4F8D877F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Dog on the couch">
            <a:extLst>
              <a:ext uri="{FF2B5EF4-FFF2-40B4-BE49-F238E27FC236}">
                <a16:creationId xmlns:a16="http://schemas.microsoft.com/office/drawing/2014/main" id="{0556939C-7660-CFD7-7727-B54515773C09}"/>
              </a:ext>
            </a:extLst>
          </p:cNvPr>
          <p:cNvPicPr>
            <a:picLocks noChangeAspect="1"/>
          </p:cNvPicPr>
          <p:nvPr/>
        </p:nvPicPr>
        <p:blipFill rotWithShape="1">
          <a:blip r:embed="rId2">
            <a:alphaModFix amt="50000"/>
          </a:blip>
          <a:srcRect t="2508" r="-1" b="1723"/>
          <a:stretch/>
        </p:blipFill>
        <p:spPr>
          <a:xfrm>
            <a:off x="20" y="10"/>
            <a:ext cx="12188930" cy="6857990"/>
          </a:xfrm>
          <a:prstGeom prst="rect">
            <a:avLst/>
          </a:prstGeom>
        </p:spPr>
      </p:pic>
      <p:sp>
        <p:nvSpPr>
          <p:cNvPr id="2" name="Title 1">
            <a:extLst>
              <a:ext uri="{FF2B5EF4-FFF2-40B4-BE49-F238E27FC236}">
                <a16:creationId xmlns:a16="http://schemas.microsoft.com/office/drawing/2014/main" id="{DEB33349-C463-1B6C-73E7-4EF677FFCB5E}"/>
              </a:ext>
            </a:extLst>
          </p:cNvPr>
          <p:cNvSpPr>
            <a:spLocks noGrp="1"/>
          </p:cNvSpPr>
          <p:nvPr>
            <p:ph type="title"/>
          </p:nvPr>
        </p:nvSpPr>
        <p:spPr>
          <a:xfrm>
            <a:off x="1524000" y="1122363"/>
            <a:ext cx="9144000" cy="3063240"/>
          </a:xfrm>
        </p:spPr>
        <p:txBody>
          <a:bodyPr vert="horz" lIns="91440" tIns="45720" rIns="91440" bIns="45720" rtlCol="0" anchor="b">
            <a:normAutofit/>
          </a:bodyPr>
          <a:lstStyle/>
          <a:p>
            <a:pPr algn="ctr"/>
            <a:r>
              <a:rPr lang="en-US" sz="6600">
                <a:solidFill>
                  <a:schemeClr val="bg1"/>
                </a:solidFill>
              </a:rPr>
              <a:t>You don’t want to get health information from a dog!!</a:t>
            </a:r>
          </a:p>
        </p:txBody>
      </p:sp>
      <p:sp>
        <p:nvSpPr>
          <p:cNvPr id="27" name="sketchy line">
            <a:extLst>
              <a:ext uri="{FF2B5EF4-FFF2-40B4-BE49-F238E27FC236}">
                <a16:creationId xmlns:a16="http://schemas.microsoft.com/office/drawing/2014/main" id="{9F6380B4-6A1C-481E-8408-B4E6C75B9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368623"/>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rgbClr val="FFFFFF">
              <a:alpha val="75000"/>
            </a:srgbClr>
          </a:solidFill>
          <a:ln w="44450" cap="rnd">
            <a:solidFill>
              <a:schemeClr val="bg1">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5910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412AB-DEC3-E249-E6AE-9DBEAA84E9ED}"/>
              </a:ext>
            </a:extLst>
          </p:cNvPr>
          <p:cNvSpPr>
            <a:spLocks noGrp="1"/>
          </p:cNvSpPr>
          <p:nvPr>
            <p:ph type="title"/>
          </p:nvPr>
        </p:nvSpPr>
        <p:spPr/>
        <p:txBody>
          <a:bodyPr/>
          <a:lstStyle/>
          <a:p>
            <a:r>
              <a:rPr lang="en-US" dirty="0"/>
              <a:t>Assessment</a:t>
            </a:r>
          </a:p>
        </p:txBody>
      </p:sp>
      <p:sp>
        <p:nvSpPr>
          <p:cNvPr id="3" name="Content Placeholder 2">
            <a:extLst>
              <a:ext uri="{FF2B5EF4-FFF2-40B4-BE49-F238E27FC236}">
                <a16:creationId xmlns:a16="http://schemas.microsoft.com/office/drawing/2014/main" id="{DEEDC908-6DB9-0122-1FF2-68A5A8543F7D}"/>
              </a:ext>
            </a:extLst>
          </p:cNvPr>
          <p:cNvSpPr>
            <a:spLocks noGrp="1"/>
          </p:cNvSpPr>
          <p:nvPr>
            <p:ph idx="1"/>
          </p:nvPr>
        </p:nvSpPr>
        <p:spPr/>
        <p:txBody>
          <a:bodyPr/>
          <a:lstStyle/>
          <a:p>
            <a:r>
              <a:rPr lang="en-US" sz="2400" dirty="0">
                <a:hlinkClick r:id="rId3"/>
              </a:rPr>
              <a:t>Is This Legit? Accessing Valid and Reliable Health Information | National Institute on Drug Abuse (NIDA) (nih.gov)</a:t>
            </a:r>
            <a:endParaRPr lang="en-US" sz="2400" dirty="0"/>
          </a:p>
          <a:p>
            <a:endParaRPr lang="en-US" sz="2400" dirty="0"/>
          </a:p>
          <a:p>
            <a:r>
              <a:rPr lang="en-US" sz="2400" dirty="0"/>
              <a:t>Complete the “Is this Legit?” worksheet and be prepared to discuss</a:t>
            </a:r>
          </a:p>
          <a:p>
            <a:endParaRPr lang="en-US" dirty="0"/>
          </a:p>
        </p:txBody>
      </p:sp>
    </p:spTree>
    <p:extLst>
      <p:ext uri="{BB962C8B-B14F-4D97-AF65-F5344CB8AC3E}">
        <p14:creationId xmlns:p14="http://schemas.microsoft.com/office/powerpoint/2010/main" val="39265240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7613A-EFAB-28D2-DFDC-CD3AD4A68C70}"/>
              </a:ext>
            </a:extLst>
          </p:cNvPr>
          <p:cNvSpPr>
            <a:spLocks noGrp="1"/>
          </p:cNvSpPr>
          <p:nvPr>
            <p:ph type="title"/>
          </p:nvPr>
        </p:nvSpPr>
        <p:spPr/>
        <p:txBody>
          <a:bodyPr/>
          <a:lstStyle/>
          <a:p>
            <a:r>
              <a:rPr lang="en-US" dirty="0"/>
              <a:t>Teacher resources</a:t>
            </a:r>
          </a:p>
        </p:txBody>
      </p:sp>
      <p:sp>
        <p:nvSpPr>
          <p:cNvPr id="3" name="Content Placeholder 2">
            <a:extLst>
              <a:ext uri="{FF2B5EF4-FFF2-40B4-BE49-F238E27FC236}">
                <a16:creationId xmlns:a16="http://schemas.microsoft.com/office/drawing/2014/main" id="{B7A61A5F-0EB1-25B9-024A-3C42487ED455}"/>
              </a:ext>
            </a:extLst>
          </p:cNvPr>
          <p:cNvSpPr>
            <a:spLocks noGrp="1"/>
          </p:cNvSpPr>
          <p:nvPr>
            <p:ph idx="1"/>
          </p:nvPr>
        </p:nvSpPr>
        <p:spPr/>
        <p:txBody>
          <a:bodyPr/>
          <a:lstStyle/>
          <a:p>
            <a:r>
              <a:rPr lang="en-US" dirty="0">
                <a:hlinkClick r:id="rId2"/>
              </a:rPr>
              <a:t>https://ahimafoundation.ahima.org/understanding-the-issues/building-health-and-data-literacy-in-k-12-schools/</a:t>
            </a:r>
            <a:endParaRPr lang="en-US" dirty="0"/>
          </a:p>
          <a:p>
            <a:endParaRPr lang="en-US" dirty="0"/>
          </a:p>
        </p:txBody>
      </p:sp>
    </p:spTree>
    <p:extLst>
      <p:ext uri="{BB962C8B-B14F-4D97-AF65-F5344CB8AC3E}">
        <p14:creationId xmlns:p14="http://schemas.microsoft.com/office/powerpoint/2010/main" val="11608360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21A13-CA9E-DA61-FA1D-15DF5549AAB5}"/>
              </a:ext>
            </a:extLst>
          </p:cNvPr>
          <p:cNvSpPr>
            <a:spLocks noGrp="1"/>
          </p:cNvSpPr>
          <p:nvPr>
            <p:ph type="title"/>
          </p:nvPr>
        </p:nvSpPr>
        <p:spPr>
          <a:xfrm>
            <a:off x="638620" y="863695"/>
            <a:ext cx="3511233" cy="5121469"/>
          </a:xfrm>
        </p:spPr>
        <p:txBody>
          <a:bodyPr vert="horz" lIns="91440" tIns="45720" rIns="91440" bIns="45720" rtlCol="0" anchor="ctr">
            <a:normAutofit/>
          </a:bodyPr>
          <a:lstStyle/>
          <a:p>
            <a:r>
              <a:rPr lang="en-US" sz="3600">
                <a:solidFill>
                  <a:schemeClr val="tx1"/>
                </a:solidFill>
              </a:rPr>
              <a:t>On the internet…. no one knows you are a dog!</a:t>
            </a:r>
          </a:p>
        </p:txBody>
      </p:sp>
      <p:pic>
        <p:nvPicPr>
          <p:cNvPr id="5" name="Content Placeholder 4" descr="One dogs looking at a computer screen talking to another dog.&#10;">
            <a:extLst>
              <a:ext uri="{FF2B5EF4-FFF2-40B4-BE49-F238E27FC236}">
                <a16:creationId xmlns:a16="http://schemas.microsoft.com/office/drawing/2014/main" id="{C5EADC5F-9838-BFA9-9EE6-94BB987B4C99}"/>
              </a:ext>
              <a:ext uri="{C183D7F6-B498-43B3-948B-1728B52AA6E4}">
                <adec:decorative xmlns:adec="http://schemas.microsoft.com/office/drawing/2017/decorative" val="0"/>
              </a:ext>
            </a:extLst>
          </p:cNvPr>
          <p:cNvPicPr>
            <a:picLocks noGrp="1" noChangeAspect="1"/>
          </p:cNvPicPr>
          <p:nvPr>
            <p:ph idx="1"/>
          </p:nvPr>
        </p:nvPicPr>
        <p:blipFill rotWithShape="1">
          <a:blip r:embed="rId2"/>
          <a:srcRect t="12185" b="6348"/>
          <a:stretch/>
        </p:blipFill>
        <p:spPr>
          <a:xfrm>
            <a:off x="4654295" y="10"/>
            <a:ext cx="7537705" cy="6857990"/>
          </a:xfrm>
          <a:prstGeom prst="rect">
            <a:avLst/>
          </a:prstGeom>
        </p:spPr>
      </p:pic>
    </p:spTree>
    <p:extLst>
      <p:ext uri="{BB962C8B-B14F-4D97-AF65-F5344CB8AC3E}">
        <p14:creationId xmlns:p14="http://schemas.microsoft.com/office/powerpoint/2010/main" val="14074521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D4D1E-BA60-4A23-8EBC-1159C82F9571}"/>
              </a:ext>
            </a:extLst>
          </p:cNvPr>
          <p:cNvSpPr>
            <a:spLocks noGrp="1"/>
          </p:cNvSpPr>
          <p:nvPr>
            <p:ph type="title"/>
          </p:nvPr>
        </p:nvSpPr>
        <p:spPr/>
        <p:txBody>
          <a:bodyPr/>
          <a:lstStyle/>
          <a:p>
            <a:r>
              <a:rPr lang="en-US"/>
              <a:t>Learning objectives</a:t>
            </a:r>
          </a:p>
        </p:txBody>
      </p:sp>
      <p:graphicFrame>
        <p:nvGraphicFramePr>
          <p:cNvPr id="5" name="Content Placeholder 2" descr="SmartArt graphic">
            <a:extLst>
              <a:ext uri="{FF2B5EF4-FFF2-40B4-BE49-F238E27FC236}">
                <a16:creationId xmlns:a16="http://schemas.microsoft.com/office/drawing/2014/main" id="{65AA958D-239A-4E9F-9880-A6024BBB0D68}"/>
              </a:ext>
            </a:extLst>
          </p:cNvPr>
          <p:cNvGraphicFramePr>
            <a:graphicFrameLocks noGrp="1"/>
          </p:cNvGraphicFramePr>
          <p:nvPr>
            <p:ph idx="1"/>
          </p:nvPr>
        </p:nvGraphicFramePr>
        <p:xfrm>
          <a:off x="906269" y="2332270"/>
          <a:ext cx="11029950" cy="36337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332717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D2B783EE-0239-4717-BBEA-8C9EAC61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B338C98-1005-6979-07DB-E46D4ECDF6B2}"/>
              </a:ext>
            </a:extLst>
          </p:cNvPr>
          <p:cNvSpPr>
            <a:spLocks noGrp="1"/>
          </p:cNvSpPr>
          <p:nvPr>
            <p:ph type="title"/>
          </p:nvPr>
        </p:nvSpPr>
        <p:spPr>
          <a:xfrm>
            <a:off x="464966" y="841173"/>
            <a:ext cx="5120561" cy="1325563"/>
          </a:xfrm>
        </p:spPr>
        <p:txBody>
          <a:bodyPr>
            <a:normAutofit/>
          </a:bodyPr>
          <a:lstStyle/>
          <a:p>
            <a:r>
              <a:rPr lang="en-US" sz="3400" dirty="0"/>
              <a:t>Health information literacy</a:t>
            </a:r>
            <a:br>
              <a:rPr lang="en-US" sz="3400" dirty="0"/>
            </a:br>
            <a:endParaRPr lang="en-US" sz="3400" dirty="0"/>
          </a:p>
        </p:txBody>
      </p:sp>
      <p:sp>
        <p:nvSpPr>
          <p:cNvPr id="3" name="Content Placeholder 2">
            <a:extLst>
              <a:ext uri="{FF2B5EF4-FFF2-40B4-BE49-F238E27FC236}">
                <a16:creationId xmlns:a16="http://schemas.microsoft.com/office/drawing/2014/main" id="{E3384110-DCA4-3D57-905F-51A5DB09C878}"/>
              </a:ext>
            </a:extLst>
          </p:cNvPr>
          <p:cNvSpPr>
            <a:spLocks noGrp="1"/>
          </p:cNvSpPr>
          <p:nvPr>
            <p:ph idx="1"/>
          </p:nvPr>
        </p:nvSpPr>
        <p:spPr>
          <a:xfrm>
            <a:off x="354198" y="3007910"/>
            <a:ext cx="6088566" cy="4351338"/>
          </a:xfrm>
        </p:spPr>
        <p:txBody>
          <a:bodyPr>
            <a:normAutofit/>
          </a:bodyPr>
          <a:lstStyle/>
          <a:p>
            <a:pPr marL="0" indent="0">
              <a:buNone/>
            </a:pPr>
            <a:r>
              <a:rPr lang="en-US" b="1" dirty="0"/>
              <a:t>Health information literacy </a:t>
            </a:r>
            <a:r>
              <a:rPr lang="en-US" dirty="0"/>
              <a:t>incorporates both health and data literacy, and is defined by the </a:t>
            </a:r>
            <a:r>
              <a:rPr lang="en-US" dirty="0">
                <a:hlinkClick r:id="rId2"/>
              </a:rPr>
              <a:t>Institute of Medicine</a:t>
            </a:r>
            <a:r>
              <a:rPr lang="en-US" dirty="0"/>
              <a:t> as the “degree to which individuals have the capacity to obtain, process, and understand basic health information and services needed to make appropriate health decisions.”</a:t>
            </a:r>
          </a:p>
        </p:txBody>
      </p:sp>
      <p:sp>
        <p:nvSpPr>
          <p:cNvPr id="16" name="Oval 15">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0569" y="1364732"/>
            <a:ext cx="947488"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5" name="Picture 4" descr="A poster with cartoon characters&#10;&#10;Description automatically generated with medium confidence">
            <a:extLst>
              <a:ext uri="{FF2B5EF4-FFF2-40B4-BE49-F238E27FC236}">
                <a16:creationId xmlns:a16="http://schemas.microsoft.com/office/drawing/2014/main" id="{C59C18C4-5B65-0A00-E581-657281EB7431}"/>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249" r="1" b="1"/>
          <a:stretch/>
        </p:blipFill>
        <p:spPr>
          <a:xfrm>
            <a:off x="7901259" y="2727729"/>
            <a:ext cx="4290741" cy="4130271"/>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p:spPr>
      </p:pic>
      <p:sp>
        <p:nvSpPr>
          <p:cNvPr id="18" name="Arc 17">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6034138" y="-673140"/>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8" name="Picture 7" descr="A nurse checking a patient's blood pressure&#10;&#10;Description automatically generated">
            <a:extLst>
              <a:ext uri="{FF2B5EF4-FFF2-40B4-BE49-F238E27FC236}">
                <a16:creationId xmlns:a16="http://schemas.microsoft.com/office/drawing/2014/main" id="{EED292CC-5FDB-2F38-013A-05672AE3C8A4}"/>
              </a:ext>
            </a:extLst>
          </p:cNvPr>
          <p:cNvPicPr>
            <a:picLocks noChangeAspect="1"/>
          </p:cNvPicPr>
          <p:nvPr/>
        </p:nvPicPr>
        <p:blipFill rotWithShape="1">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l="5575" r="16329" b="4"/>
          <a:stretch/>
        </p:blipFill>
        <p:spPr>
          <a:xfrm>
            <a:off x="6261607" y="1"/>
            <a:ext cx="3519312"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p:spPr>
      </p:pic>
      <p:sp>
        <p:nvSpPr>
          <p:cNvPr id="6" name="TextBox 5">
            <a:extLst>
              <a:ext uri="{FF2B5EF4-FFF2-40B4-BE49-F238E27FC236}">
                <a16:creationId xmlns:a16="http://schemas.microsoft.com/office/drawing/2014/main" id="{74A80E5C-711C-1E19-4CAD-E4E7F3FDAFA8}"/>
              </a:ext>
            </a:extLst>
          </p:cNvPr>
          <p:cNvSpPr txBox="1"/>
          <p:nvPr/>
        </p:nvSpPr>
        <p:spPr>
          <a:xfrm>
            <a:off x="9602830" y="6870700"/>
            <a:ext cx="2589170"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s://courses.lumenlearning.com/suny-buffalo-environmentalhealth/chapter/the-importance-of-health-literacy/">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7" tooltip="https://creativecommons.org/licenses/by-nc-sa/3.0/">
                  <a:extLst>
                    <a:ext uri="{A12FA001-AC4F-418D-AE19-62706E023703}">
                      <ahyp:hlinkClr xmlns:ahyp="http://schemas.microsoft.com/office/drawing/2018/hyperlinkcolor" val="tx"/>
                    </a:ext>
                  </a:extLst>
                </a:hlinkClick>
              </a:rPr>
              <a:t>CC BY-SA-NC</a:t>
            </a:r>
            <a:endParaRPr lang="en-US" sz="700">
              <a:solidFill>
                <a:srgbClr val="FFFFFF"/>
              </a:solidFill>
            </a:endParaRPr>
          </a:p>
        </p:txBody>
      </p:sp>
      <p:sp>
        <p:nvSpPr>
          <p:cNvPr id="9" name="TextBox 8">
            <a:extLst>
              <a:ext uri="{FF2B5EF4-FFF2-40B4-BE49-F238E27FC236}">
                <a16:creationId xmlns:a16="http://schemas.microsoft.com/office/drawing/2014/main" id="{BF3E1C75-BA52-FB93-05F8-938DA8B54EEF}"/>
              </a:ext>
            </a:extLst>
          </p:cNvPr>
          <p:cNvSpPr txBox="1"/>
          <p:nvPr/>
        </p:nvSpPr>
        <p:spPr>
          <a:xfrm>
            <a:off x="7135612" y="6870700"/>
            <a:ext cx="2454518"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6" tooltip="https://cbrhl.org.au/webinar-health-literacy-nurses/">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8" tooltip="https://creativecommons.org/licenses/by-nc/3.0/">
                  <a:extLst>
                    <a:ext uri="{A12FA001-AC4F-418D-AE19-62706E023703}">
                      <ahyp:hlinkClr xmlns:ahyp="http://schemas.microsoft.com/office/drawing/2018/hyperlinkcolor" val="tx"/>
                    </a:ext>
                  </a:extLst>
                </a:hlinkClick>
              </a:rPr>
              <a:t>CC BY-NC</a:t>
            </a:r>
            <a:endParaRPr lang="en-US" sz="700">
              <a:solidFill>
                <a:srgbClr val="FFFFFF"/>
              </a:solidFill>
            </a:endParaRPr>
          </a:p>
        </p:txBody>
      </p:sp>
    </p:spTree>
    <p:extLst>
      <p:ext uri="{BB962C8B-B14F-4D97-AF65-F5344CB8AC3E}">
        <p14:creationId xmlns:p14="http://schemas.microsoft.com/office/powerpoint/2010/main" val="1279256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84F4B-73A4-9C99-BBA6-AD0BD2A08B75}"/>
              </a:ext>
            </a:extLst>
          </p:cNvPr>
          <p:cNvSpPr>
            <a:spLocks noGrp="1"/>
          </p:cNvSpPr>
          <p:nvPr>
            <p:ph type="title"/>
          </p:nvPr>
        </p:nvSpPr>
        <p:spPr/>
        <p:txBody>
          <a:bodyPr/>
          <a:lstStyle/>
          <a:p>
            <a:r>
              <a:rPr lang="en-US" dirty="0"/>
              <a:t>3 steps for health information literacy</a:t>
            </a:r>
          </a:p>
        </p:txBody>
      </p:sp>
      <p:graphicFrame>
        <p:nvGraphicFramePr>
          <p:cNvPr id="5" name="Content Placeholder 2">
            <a:extLst>
              <a:ext uri="{FF2B5EF4-FFF2-40B4-BE49-F238E27FC236}">
                <a16:creationId xmlns:a16="http://schemas.microsoft.com/office/drawing/2014/main" id="{116C0904-0664-20F4-AC65-2FE83F860231}"/>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925829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CA06CD6-90CA-4C45-856C-6771339E1E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0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1DBD4C7-91B1-7FF6-8E2A-367F3B0E9AFB}"/>
              </a:ext>
            </a:extLst>
          </p:cNvPr>
          <p:cNvSpPr>
            <a:spLocks noGrp="1"/>
          </p:cNvSpPr>
          <p:nvPr>
            <p:ph type="title"/>
          </p:nvPr>
        </p:nvSpPr>
        <p:spPr>
          <a:xfrm>
            <a:off x="838200" y="963507"/>
            <a:ext cx="3494362" cy="4930986"/>
          </a:xfrm>
        </p:spPr>
        <p:txBody>
          <a:bodyPr>
            <a:normAutofit/>
          </a:bodyPr>
          <a:lstStyle/>
          <a:p>
            <a:pPr algn="r"/>
            <a:r>
              <a:rPr lang="en-US">
                <a:solidFill>
                  <a:schemeClr val="accent1"/>
                </a:solidFill>
              </a:rPr>
              <a:t>What is health data literacy? </a:t>
            </a:r>
            <a:br>
              <a:rPr lang="en-US">
                <a:solidFill>
                  <a:schemeClr val="accent1"/>
                </a:solidFill>
              </a:rPr>
            </a:br>
            <a:r>
              <a:rPr lang="en-US">
                <a:solidFill>
                  <a:schemeClr val="accent1"/>
                </a:solidFill>
                <a:hlinkClick r:id="rId3"/>
              </a:rPr>
              <a:t>National Action Plan to Improve Health Literacy | health.gov</a:t>
            </a:r>
            <a:r>
              <a:rPr lang="en-US">
                <a:solidFill>
                  <a:schemeClr val="accent1"/>
                </a:solidFill>
              </a:rPr>
              <a:t> </a:t>
            </a:r>
          </a:p>
        </p:txBody>
      </p:sp>
      <p:cxnSp>
        <p:nvCxnSpPr>
          <p:cNvPr id="11" name="Straight Connector 10">
            <a:extLst>
              <a:ext uri="{FF2B5EF4-FFF2-40B4-BE49-F238E27FC236}">
                <a16:creationId xmlns:a16="http://schemas.microsoft.com/office/drawing/2014/main" id="{5021601D-2758-4B15-A31C-FDA184C51B3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87427B05-1704-DD20-D457-4C99A3031C40}"/>
              </a:ext>
            </a:extLst>
          </p:cNvPr>
          <p:cNvSpPr>
            <a:spLocks noGrp="1"/>
          </p:cNvSpPr>
          <p:nvPr>
            <p:ph sz="half" idx="1"/>
          </p:nvPr>
        </p:nvSpPr>
        <p:spPr>
          <a:xfrm>
            <a:off x="4976030" y="963507"/>
            <a:ext cx="6250940" cy="2304627"/>
          </a:xfrm>
        </p:spPr>
        <p:txBody>
          <a:bodyPr anchor="b">
            <a:normAutofit/>
          </a:bodyPr>
          <a:lstStyle/>
          <a:p>
            <a:r>
              <a:rPr lang="en-US" sz="2000"/>
              <a:t>What is data literacy?  The ability to read and interpret data</a:t>
            </a:r>
          </a:p>
          <a:p>
            <a:r>
              <a:rPr lang="en-US" sz="2000"/>
              <a:t>The importance on knowing how to read data </a:t>
            </a:r>
          </a:p>
          <a:p>
            <a:r>
              <a:rPr lang="en-US" sz="2000"/>
              <a:t>Data is becoming more ”code-free” and allow people to review algorithms and outputs</a:t>
            </a:r>
          </a:p>
        </p:txBody>
      </p:sp>
      <p:sp>
        <p:nvSpPr>
          <p:cNvPr id="4" name="Content Placeholder 3">
            <a:extLst>
              <a:ext uri="{FF2B5EF4-FFF2-40B4-BE49-F238E27FC236}">
                <a16:creationId xmlns:a16="http://schemas.microsoft.com/office/drawing/2014/main" id="{D39D4F9A-8767-7A95-4291-1296E8B9371D}"/>
              </a:ext>
            </a:extLst>
          </p:cNvPr>
          <p:cNvSpPr>
            <a:spLocks noGrp="1"/>
          </p:cNvSpPr>
          <p:nvPr>
            <p:ph sz="half" idx="2"/>
          </p:nvPr>
        </p:nvSpPr>
        <p:spPr>
          <a:xfrm>
            <a:off x="4976030" y="3589866"/>
            <a:ext cx="6250940" cy="2304628"/>
          </a:xfrm>
        </p:spPr>
        <p:txBody>
          <a:bodyPr>
            <a:normAutofit/>
          </a:bodyPr>
          <a:lstStyle/>
          <a:p>
            <a:r>
              <a:rPr lang="en-US" sz="2000" dirty="0"/>
              <a:t>Health literacy is the capacity to obtain, process and understand basic health information and services.  </a:t>
            </a:r>
          </a:p>
          <a:p>
            <a:r>
              <a:rPr lang="en-US" sz="2000" dirty="0"/>
              <a:t>This is necessary to make health decisions</a:t>
            </a:r>
          </a:p>
        </p:txBody>
      </p:sp>
    </p:spTree>
    <p:extLst>
      <p:ext uri="{BB962C8B-B14F-4D97-AF65-F5344CB8AC3E}">
        <p14:creationId xmlns:p14="http://schemas.microsoft.com/office/powerpoint/2010/main" val="34696287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Magnifying glass and question mark">
            <a:extLst>
              <a:ext uri="{FF2B5EF4-FFF2-40B4-BE49-F238E27FC236}">
                <a16:creationId xmlns:a16="http://schemas.microsoft.com/office/drawing/2014/main" id="{D76DCFDC-43C6-70B4-0F3D-927E37A16911}"/>
              </a:ext>
            </a:extLst>
          </p:cNvPr>
          <p:cNvPicPr>
            <a:picLocks noChangeAspect="1"/>
          </p:cNvPicPr>
          <p:nvPr/>
        </p:nvPicPr>
        <p:blipFill rotWithShape="1">
          <a:blip r:embed="rId2">
            <a:alphaModFix/>
          </a:blip>
          <a:srcRect/>
          <a:stretch/>
        </p:blipFill>
        <p:spPr>
          <a:xfrm>
            <a:off x="20" y="10"/>
            <a:ext cx="12191979" cy="6857990"/>
          </a:xfrm>
          <a:prstGeom prst="rect">
            <a:avLst/>
          </a:prstGeom>
        </p:spPr>
      </p:pic>
      <p:sp>
        <p:nvSpPr>
          <p:cNvPr id="9" name="Rectangle 8">
            <a:extLst>
              <a:ext uri="{FF2B5EF4-FFF2-40B4-BE49-F238E27FC236}">
                <a16:creationId xmlns:a16="http://schemas.microsoft.com/office/drawing/2014/main" id="{EB0222B5-B739-82A9-5CCC-C5585AE12A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344663" y="-4344657"/>
            <a:ext cx="3512260" cy="12201589"/>
          </a:xfrm>
          <a:prstGeom prst="rect">
            <a:avLst/>
          </a:prstGeom>
          <a:gradFill flip="none" rotWithShape="1">
            <a:gsLst>
              <a:gs pos="10000">
                <a:srgbClr val="000000">
                  <a:alpha val="0"/>
                </a:srgbClr>
              </a:gs>
              <a:gs pos="66000">
                <a:srgbClr val="000000">
                  <a:alpha val="46000"/>
                </a:srgbClr>
              </a:gs>
              <a:gs pos="100000">
                <a:srgbClr val="000000">
                  <a:alpha val="6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8DDE9C-BEDE-35AC-1023-4219C998C44A}"/>
              </a:ext>
            </a:extLst>
          </p:cNvPr>
          <p:cNvSpPr>
            <a:spLocks noGrp="1"/>
          </p:cNvSpPr>
          <p:nvPr>
            <p:ph type="title"/>
          </p:nvPr>
        </p:nvSpPr>
        <p:spPr>
          <a:xfrm>
            <a:off x="762000" y="1137434"/>
            <a:ext cx="7800660" cy="1520987"/>
          </a:xfrm>
        </p:spPr>
        <p:txBody>
          <a:bodyPr vert="horz" lIns="91440" tIns="45720" rIns="91440" bIns="45720" rtlCol="0" anchor="t">
            <a:normAutofit/>
          </a:bodyPr>
          <a:lstStyle/>
          <a:p>
            <a:r>
              <a:rPr lang="en-US" sz="4000">
                <a:solidFill>
                  <a:srgbClr val="FFFFFF"/>
                </a:solidFill>
              </a:rPr>
              <a:t>Why is health information literacy important?</a:t>
            </a:r>
          </a:p>
        </p:txBody>
      </p:sp>
      <p:sp>
        <p:nvSpPr>
          <p:cNvPr id="11" name="Rectangle 10">
            <a:extLst>
              <a:ext uri="{FF2B5EF4-FFF2-40B4-BE49-F238E27FC236}">
                <a16:creationId xmlns:a16="http://schemas.microsoft.com/office/drawing/2014/main" id="{5BE23E75-E7E9-4D9F-6D25-5512363F86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4878570" y="-449383"/>
            <a:ext cx="2425271" cy="12201588"/>
          </a:xfrm>
          <a:prstGeom prst="rect">
            <a:avLst/>
          </a:prstGeom>
          <a:gradFill flip="none" rotWithShape="1">
            <a:gsLst>
              <a:gs pos="10000">
                <a:srgbClr val="000000">
                  <a:alpha val="0"/>
                </a:srgbClr>
              </a:gs>
              <a:gs pos="66000">
                <a:srgbClr val="000000">
                  <a:alpha val="35000"/>
                </a:srgbClr>
              </a:gs>
              <a:gs pos="100000">
                <a:srgbClr val="000000">
                  <a:alpha val="4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61B115DB-65EB-3FC3-7284-CFDF4ADC60B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93164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B9E52-9E87-6E72-69B4-ECB67E3C2B68}"/>
              </a:ext>
            </a:extLst>
          </p:cNvPr>
          <p:cNvSpPr>
            <a:spLocks noGrp="1"/>
          </p:cNvSpPr>
          <p:nvPr>
            <p:ph type="title"/>
          </p:nvPr>
        </p:nvSpPr>
        <p:spPr/>
        <p:txBody>
          <a:bodyPr>
            <a:normAutofit fontScale="90000"/>
          </a:bodyPr>
          <a:lstStyle/>
          <a:p>
            <a:r>
              <a:rPr lang="en-US" b="1" dirty="0"/>
              <a:t>It can be harder for people to use technology for health-related tasks when they:</a:t>
            </a:r>
            <a:br>
              <a:rPr lang="en-US" dirty="0"/>
            </a:br>
            <a:endParaRPr lang="en-US" dirty="0"/>
          </a:p>
        </p:txBody>
      </p:sp>
      <p:sp>
        <p:nvSpPr>
          <p:cNvPr id="3" name="Content Placeholder 2">
            <a:extLst>
              <a:ext uri="{FF2B5EF4-FFF2-40B4-BE49-F238E27FC236}">
                <a16:creationId xmlns:a16="http://schemas.microsoft.com/office/drawing/2014/main" id="{37E67FFD-86C3-3BBE-2FB9-4D563CEE36BC}"/>
              </a:ext>
            </a:extLst>
          </p:cNvPr>
          <p:cNvSpPr>
            <a:spLocks noGrp="1"/>
          </p:cNvSpPr>
          <p:nvPr>
            <p:ph idx="1"/>
          </p:nvPr>
        </p:nvSpPr>
        <p:spPr/>
        <p:txBody>
          <a:bodyPr>
            <a:normAutofit/>
          </a:bodyPr>
          <a:lstStyle/>
          <a:p>
            <a:pPr>
              <a:buFont typeface="Arial" panose="020B0604020202020204" pitchFamily="34" charset="0"/>
              <a:buChar char="•"/>
            </a:pPr>
            <a:r>
              <a:rPr lang="en-US" dirty="0">
                <a:effectLst/>
              </a:rPr>
              <a:t>have lower </a:t>
            </a:r>
            <a:r>
              <a:rPr lang="en-US" dirty="0">
                <a:effectLst/>
                <a:hlinkClick r:id="rId2"/>
              </a:rPr>
              <a:t>health literacy</a:t>
            </a:r>
            <a:r>
              <a:rPr lang="en-US" dirty="0">
                <a:effectLst/>
              </a:rPr>
              <a:t> in general.</a:t>
            </a:r>
          </a:p>
          <a:p>
            <a:pPr>
              <a:buFont typeface="Arial" panose="020B0604020202020204" pitchFamily="34" charset="0"/>
              <a:buChar char="•"/>
            </a:pPr>
            <a:r>
              <a:rPr lang="en-US" dirty="0">
                <a:effectLst/>
              </a:rPr>
              <a:t>don’t have </a:t>
            </a:r>
            <a:r>
              <a:rPr lang="en-US" dirty="0">
                <a:effectLst/>
                <a:hlinkClick r:id="rId2"/>
              </a:rPr>
              <a:t>access to</a:t>
            </a:r>
            <a:r>
              <a:rPr lang="en-US" dirty="0">
                <a:effectLst/>
              </a:rPr>
              <a:t> or experience using a tech device like a smartphone or a computer.</a:t>
            </a:r>
          </a:p>
          <a:p>
            <a:pPr>
              <a:buFont typeface="Arial" panose="020B0604020202020204" pitchFamily="34" charset="0"/>
              <a:buChar char="•"/>
            </a:pPr>
            <a:r>
              <a:rPr lang="en-US" dirty="0">
                <a:effectLst/>
              </a:rPr>
              <a:t>don’t have access to </a:t>
            </a:r>
            <a:r>
              <a:rPr lang="en-US" dirty="0">
                <a:effectLst/>
                <a:hlinkClick r:id="rId3"/>
              </a:rPr>
              <a:t>high-speed internet</a:t>
            </a:r>
            <a:r>
              <a:rPr lang="en-US" dirty="0">
                <a:effectLst/>
              </a:rPr>
              <a:t>.</a:t>
            </a:r>
          </a:p>
          <a:p>
            <a:pPr>
              <a:buFont typeface="Arial" panose="020B0604020202020204" pitchFamily="34" charset="0"/>
              <a:buChar char="•"/>
            </a:pPr>
            <a:r>
              <a:rPr lang="en-US" dirty="0">
                <a:effectLst/>
                <a:hlinkClick r:id="rId4"/>
              </a:rPr>
              <a:t>have a disability</a:t>
            </a:r>
            <a:r>
              <a:rPr lang="en-US" dirty="0">
                <a:effectLst/>
              </a:rPr>
              <a:t> like not being able to hear or see well.</a:t>
            </a:r>
          </a:p>
          <a:p>
            <a:pPr>
              <a:buFont typeface="Arial" panose="020B0604020202020204" pitchFamily="34" charset="0"/>
              <a:buChar char="•"/>
            </a:pPr>
            <a:r>
              <a:rPr lang="en-US" dirty="0">
                <a:effectLst/>
              </a:rPr>
              <a:t>don’t have people in their homes </a:t>
            </a:r>
            <a:r>
              <a:rPr lang="en-US" dirty="0">
                <a:effectLst/>
                <a:hlinkClick r:id="rId4"/>
              </a:rPr>
              <a:t>who could help them</a:t>
            </a:r>
            <a:r>
              <a:rPr lang="en-US" dirty="0">
                <a:effectLst/>
              </a:rPr>
              <a:t> use technology.</a:t>
            </a:r>
          </a:p>
          <a:p>
            <a:pPr>
              <a:buFont typeface="Arial" panose="020B0604020202020204" pitchFamily="34" charset="0"/>
              <a:buChar char="•"/>
            </a:pPr>
            <a:r>
              <a:rPr lang="en-US" dirty="0">
                <a:effectLst/>
              </a:rPr>
              <a:t>don’t have health technology apps or websites available in their </a:t>
            </a:r>
            <a:r>
              <a:rPr lang="en-US" dirty="0">
                <a:effectLst/>
                <a:hlinkClick r:id="rId5"/>
              </a:rPr>
              <a:t>preferred language</a:t>
            </a:r>
            <a:r>
              <a:rPr lang="en-US" dirty="0">
                <a:effectLst/>
              </a:rPr>
              <a:t>.</a:t>
            </a:r>
          </a:p>
          <a:p>
            <a:endParaRPr lang="en-US" dirty="0"/>
          </a:p>
        </p:txBody>
      </p:sp>
    </p:spTree>
    <p:extLst>
      <p:ext uri="{BB962C8B-B14F-4D97-AF65-F5344CB8AC3E}">
        <p14:creationId xmlns:p14="http://schemas.microsoft.com/office/powerpoint/2010/main" val="5619305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CABDC-D246-6A80-AC00-7B58060B0698}"/>
              </a:ext>
            </a:extLst>
          </p:cNvPr>
          <p:cNvSpPr>
            <a:spLocks noGrp="1"/>
          </p:cNvSpPr>
          <p:nvPr>
            <p:ph type="title"/>
          </p:nvPr>
        </p:nvSpPr>
        <p:spPr/>
        <p:txBody>
          <a:bodyPr/>
          <a:lstStyle/>
          <a:p>
            <a:r>
              <a:rPr lang="en-US" dirty="0"/>
              <a:t>Do we have access in Tennessee?</a:t>
            </a:r>
          </a:p>
        </p:txBody>
      </p:sp>
      <p:sp>
        <p:nvSpPr>
          <p:cNvPr id="3" name="Content Placeholder 2">
            <a:extLst>
              <a:ext uri="{FF2B5EF4-FFF2-40B4-BE49-F238E27FC236}">
                <a16:creationId xmlns:a16="http://schemas.microsoft.com/office/drawing/2014/main" id="{109C75CF-88FD-493E-A1B4-10623BAB8D5C}"/>
              </a:ext>
            </a:extLst>
          </p:cNvPr>
          <p:cNvSpPr>
            <a:spLocks noGrp="1"/>
          </p:cNvSpPr>
          <p:nvPr>
            <p:ph idx="1"/>
          </p:nvPr>
        </p:nvSpPr>
        <p:spPr/>
        <p:txBody>
          <a:bodyPr>
            <a:normAutofit/>
          </a:bodyPr>
          <a:lstStyle/>
          <a:p>
            <a:pPr marL="0" indent="0">
              <a:buNone/>
            </a:pPr>
            <a:r>
              <a:rPr lang="en-US" dirty="0"/>
              <a:t>Tennessee digital divide</a:t>
            </a:r>
          </a:p>
          <a:p>
            <a:pPr marL="0" indent="0">
              <a:buNone/>
            </a:pPr>
            <a:r>
              <a:rPr lang="en-US" dirty="0"/>
              <a:t>Link to state map that students can look at county level data.</a:t>
            </a:r>
          </a:p>
          <a:p>
            <a:pPr marL="0" indent="0">
              <a:buNone/>
            </a:pPr>
            <a:endParaRPr lang="en-US" dirty="0"/>
          </a:p>
          <a:p>
            <a:pPr marL="0" indent="0">
              <a:buNone/>
            </a:pPr>
            <a:r>
              <a:rPr lang="en-US" dirty="0">
                <a:hlinkClick r:id="rId2"/>
              </a:rPr>
              <a:t>https://utextensionced.tennessee.edu/digital-divide-index/</a:t>
            </a: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22994036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49C5C5D576C2C44B3E407E9C3C0E226" ma:contentTypeVersion="18" ma:contentTypeDescription="Create a new document." ma:contentTypeScope="" ma:versionID="6dc2733de4168ced11aad200c3702a5c">
  <xsd:schema xmlns:xsd="http://www.w3.org/2001/XMLSchema" xmlns:xs="http://www.w3.org/2001/XMLSchema" xmlns:p="http://schemas.microsoft.com/office/2006/metadata/properties" xmlns:ns2="1ef8f3a4-5861-4f1d-8d21-3e8130d2cd2f" xmlns:ns3="ecebac2a-1c6d-4e7e-a809-e8984ab44acf" targetNamespace="http://schemas.microsoft.com/office/2006/metadata/properties" ma:root="true" ma:fieldsID="457c575aaefae354f572e6b36fd7b6cb" ns2:_="" ns3:_="">
    <xsd:import namespace="1ef8f3a4-5861-4f1d-8d21-3e8130d2cd2f"/>
    <xsd:import namespace="ecebac2a-1c6d-4e7e-a809-e8984ab44ac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Location" minOccurs="0"/>
                <xsd:element ref="ns2:MediaServiceOCR" minOccurs="0"/>
                <xsd:element ref="ns2:MediaServiceAutoKeyPoints" minOccurs="0"/>
                <xsd:element ref="ns2:MediaServiceKeyPoints" minOccurs="0"/>
                <xsd:element ref="ns2:MediaLengthInSeconds" minOccurs="0"/>
                <xsd:element ref="ns3:SharedWithUsers" minOccurs="0"/>
                <xsd:element ref="ns3:SharedWithDetails" minOccurs="0"/>
                <xsd:element ref="ns2:MediaServiceObjectDetectorVersions" minOccurs="0"/>
                <xsd:element ref="ns2:lcf76f155ced4ddcb4097134ff3c332f" minOccurs="0"/>
                <xsd:element ref="ns3:TaxCatchAll"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f8f3a4-5861-4f1d-8d21-3e8130d2cd2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c8ab95b9-39aa-4b9d-a2e7-0451eedf9b88" ma:termSetId="09814cd3-568e-fe90-9814-8d621ff8fb84" ma:anchorId="fba54fb3-c3e1-fe81-a776-ca4b69148c4d" ma:open="true" ma:isKeyword="false">
      <xsd:complexType>
        <xsd:sequence>
          <xsd:element ref="pc:Terms" minOccurs="0" maxOccurs="1"/>
        </xsd:sequence>
      </xsd:complex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cebac2a-1c6d-4e7e-a809-e8984ab44acf"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d49d866-60c6-4559-842f-764d32f99b7f}" ma:internalName="TaxCatchAll" ma:showField="CatchAllData" ma:web="ecebac2a-1c6d-4e7e-a809-e8984ab44ac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1ef8f3a4-5861-4f1d-8d21-3e8130d2cd2f">
      <Terms xmlns="http://schemas.microsoft.com/office/infopath/2007/PartnerControls"/>
    </lcf76f155ced4ddcb4097134ff3c332f>
    <TaxCatchAll xmlns="ecebac2a-1c6d-4e7e-a809-e8984ab44acf"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D1D2444-3FF2-4820-A665-8CC20B66A99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ef8f3a4-5861-4f1d-8d21-3e8130d2cd2f"/>
    <ds:schemaRef ds:uri="ecebac2a-1c6d-4e7e-a809-e8984ab44ac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33E62A0-A0E7-45CD-8D55-3365C0C0AFF9}">
  <ds:schemaRefs>
    <ds:schemaRef ds:uri="http://schemas.microsoft.com/office/2006/metadata/properties"/>
    <ds:schemaRef ds:uri="http://schemas.microsoft.com/office/infopath/2007/PartnerControls"/>
    <ds:schemaRef ds:uri="1ef8f3a4-5861-4f1d-8d21-3e8130d2cd2f"/>
    <ds:schemaRef ds:uri="ecebac2a-1c6d-4e7e-a809-e8984ab44acf"/>
  </ds:schemaRefs>
</ds:datastoreItem>
</file>

<file path=customXml/itemProps3.xml><?xml version="1.0" encoding="utf-8"?>
<ds:datastoreItem xmlns:ds="http://schemas.openxmlformats.org/officeDocument/2006/customXml" ds:itemID="{1D4FEDEF-0862-422F-B5F8-418E0505047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46</TotalTime>
  <Words>1122</Words>
  <Application>Microsoft Office PowerPoint</Application>
  <PresentationFormat>Widescreen</PresentationFormat>
  <Paragraphs>101</Paragraphs>
  <Slides>19</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Aptos</vt:lpstr>
      <vt:lpstr>Aptos Display</vt:lpstr>
      <vt:lpstr>Arial</vt:lpstr>
      <vt:lpstr>Calibri</vt:lpstr>
      <vt:lpstr>Montserrat</vt:lpstr>
      <vt:lpstr>Open Sans</vt:lpstr>
      <vt:lpstr>Outfit</vt:lpstr>
      <vt:lpstr>Office Theme</vt:lpstr>
      <vt:lpstr>Health data literacy</vt:lpstr>
      <vt:lpstr>On the internet…. no one knows you are a dog!</vt:lpstr>
      <vt:lpstr>Learning objectives</vt:lpstr>
      <vt:lpstr>Health information literacy </vt:lpstr>
      <vt:lpstr>3 steps for health information literacy</vt:lpstr>
      <vt:lpstr>What is health data literacy?  National Action Plan to Improve Health Literacy | health.gov </vt:lpstr>
      <vt:lpstr>Why is health information literacy important?</vt:lpstr>
      <vt:lpstr>It can be harder for people to use technology for health-related tasks when they: </vt:lpstr>
      <vt:lpstr>Do we have access in Tennessee?</vt:lpstr>
      <vt:lpstr>Questions to think about</vt:lpstr>
      <vt:lpstr>What is a URL?</vt:lpstr>
      <vt:lpstr>What do you know about URLs?</vt:lpstr>
      <vt:lpstr>Steps to improve your health literacy</vt:lpstr>
      <vt:lpstr>Health data literacy is an important workplace skill</vt:lpstr>
      <vt:lpstr>The role of the HIIM professional</vt:lpstr>
      <vt:lpstr>PowerPoint Presentation</vt:lpstr>
      <vt:lpstr>You don’t want to get health information from a dog!!</vt:lpstr>
      <vt:lpstr>Assessment</vt:lpstr>
      <vt:lpstr>Teacher resources</vt:lpstr>
    </vt:vector>
  </TitlesOfParts>
  <Company>UTHSC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 data literacy</dc:title>
  <dc:creator>Reynolds, Rebecca B</dc:creator>
  <cp:lastModifiedBy>Reynolds, Rebecca B</cp:lastModifiedBy>
  <cp:revision>2</cp:revision>
  <dcterms:created xsi:type="dcterms:W3CDTF">2024-03-21T16:30:54Z</dcterms:created>
  <dcterms:modified xsi:type="dcterms:W3CDTF">2024-03-26T17:53:02Z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0x010100049C5C5D576C2C44B3E407E9C3C0E226</vt:lpwstr>
  </property>
</Properties>
</file>